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50"/>
  </p:notesMasterIdLst>
  <p:sldIdLst>
    <p:sldId id="257" r:id="rId2"/>
    <p:sldId id="259" r:id="rId3"/>
    <p:sldId id="334" r:id="rId4"/>
    <p:sldId id="262" r:id="rId5"/>
    <p:sldId id="264" r:id="rId6"/>
    <p:sldId id="265" r:id="rId7"/>
    <p:sldId id="324" r:id="rId8"/>
    <p:sldId id="333" r:id="rId9"/>
    <p:sldId id="325" r:id="rId10"/>
    <p:sldId id="330" r:id="rId11"/>
    <p:sldId id="331" r:id="rId12"/>
    <p:sldId id="332" r:id="rId13"/>
    <p:sldId id="267" r:id="rId14"/>
    <p:sldId id="269" r:id="rId15"/>
    <p:sldId id="271" r:id="rId16"/>
    <p:sldId id="273" r:id="rId17"/>
    <p:sldId id="275" r:id="rId18"/>
    <p:sldId id="277" r:id="rId19"/>
    <p:sldId id="279" r:id="rId20"/>
    <p:sldId id="281" r:id="rId21"/>
    <p:sldId id="283" r:id="rId22"/>
    <p:sldId id="285" r:id="rId23"/>
    <p:sldId id="287" r:id="rId24"/>
    <p:sldId id="292" r:id="rId25"/>
    <p:sldId id="291" r:id="rId26"/>
    <p:sldId id="294" r:id="rId27"/>
    <p:sldId id="296" r:id="rId28"/>
    <p:sldId id="298" r:id="rId29"/>
    <p:sldId id="300" r:id="rId30"/>
    <p:sldId id="336" r:id="rId31"/>
    <p:sldId id="337" r:id="rId32"/>
    <p:sldId id="302" r:id="rId33"/>
    <p:sldId id="335" r:id="rId34"/>
    <p:sldId id="304" r:id="rId35"/>
    <p:sldId id="306" r:id="rId36"/>
    <p:sldId id="308" r:id="rId37"/>
    <p:sldId id="310" r:id="rId38"/>
    <p:sldId id="312" r:id="rId39"/>
    <p:sldId id="314" r:id="rId40"/>
    <p:sldId id="316" r:id="rId41"/>
    <p:sldId id="318" r:id="rId42"/>
    <p:sldId id="320" r:id="rId43"/>
    <p:sldId id="321" r:id="rId44"/>
    <p:sldId id="322" r:id="rId45"/>
    <p:sldId id="326" r:id="rId46"/>
    <p:sldId id="327" r:id="rId47"/>
    <p:sldId id="328" r:id="rId48"/>
    <p:sldId id="329" r:id="rId4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1404"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8662766-E0EF-4945-8C44-4AAED44352ED}" type="datetimeFigureOut">
              <a:rPr lang="en-US" smtClean="0"/>
              <a:t>9/5/2018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09FE023-E19E-4333-AB41-A8637B09C319}" type="slidenum">
              <a:rPr lang="en-US" smtClean="0"/>
              <a:t>‹#›</a:t>
            </a:fld>
            <a:endParaRPr lang="en-US"/>
          </a:p>
        </p:txBody>
      </p:sp>
    </p:spTree>
    <p:extLst>
      <p:ext uri="{BB962C8B-B14F-4D97-AF65-F5344CB8AC3E}">
        <p14:creationId xmlns:p14="http://schemas.microsoft.com/office/powerpoint/2010/main" val="253962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9FE023-E19E-4333-AB41-A8637B09C319}" type="slidenum">
              <a:rPr lang="en-US" smtClean="0"/>
              <a:t>33</a:t>
            </a:fld>
            <a:endParaRPr lang="en-US"/>
          </a:p>
        </p:txBody>
      </p:sp>
    </p:spTree>
    <p:extLst>
      <p:ext uri="{BB962C8B-B14F-4D97-AF65-F5344CB8AC3E}">
        <p14:creationId xmlns:p14="http://schemas.microsoft.com/office/powerpoint/2010/main" val="35567617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1" name="Rectangle 10"/>
          <p:cNvSpPr/>
          <p:nvPr/>
        </p:nvSpPr>
        <p:spPr>
          <a:xfrm>
            <a:off x="0" y="3866920"/>
            <a:ext cx="9144000" cy="299108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0"/>
            <a:ext cx="9144000" cy="386692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473795" y="5052545"/>
            <a:ext cx="5637010" cy="882119"/>
          </a:xfrm>
        </p:spPr>
        <p:txBody>
          <a:bodyPr>
            <a:normAutofit/>
          </a:bodyPr>
          <a:lstStyle>
            <a:lvl1pPr marL="0" indent="0" algn="l">
              <a:buNone/>
              <a:defRPr sz="2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9C96D3B-A356-4D2A-BEDC-63C6BB7CB9F9}" type="datetimeFigureOut">
              <a:rPr lang="en-US" smtClean="0"/>
              <a:t>9/5/2018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532E6F-ED60-400A-9A17-D13A47219E64}" type="slidenum">
              <a:rPr lang="en-US" smtClean="0"/>
              <a:t>‹#›</a:t>
            </a:fld>
            <a:endParaRPr lang="en-US"/>
          </a:p>
        </p:txBody>
      </p:sp>
      <p:sp>
        <p:nvSpPr>
          <p:cNvPr id="2" name="Title 1"/>
          <p:cNvSpPr>
            <a:spLocks noGrp="1"/>
          </p:cNvSpPr>
          <p:nvPr>
            <p:ph type="ctrTitle"/>
          </p:nvPr>
        </p:nvSpPr>
        <p:spPr>
          <a:xfrm>
            <a:off x="817581" y="3132290"/>
            <a:ext cx="7175351" cy="1793167"/>
          </a:xfrm>
          <a:effectLst/>
        </p:spPr>
        <p:txBody>
          <a:bodyPr>
            <a:noAutofit/>
          </a:bodyPr>
          <a:lstStyle>
            <a:lvl1pPr marL="640080" indent="-457200" algn="l">
              <a:defRPr sz="5400"/>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1905000" y="731519"/>
            <a:ext cx="6400800" cy="34747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C96D3B-A356-4D2A-BEDC-63C6BB7CB9F9}" type="datetimeFigureOut">
              <a:rPr lang="en-US" smtClean="0"/>
              <a:t>9/5/2018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532E6F-ED60-400A-9A17-D13A47219E64}"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53758" y="376517"/>
            <a:ext cx="2057400" cy="5238339"/>
          </a:xfrm>
          <a:effectLst/>
        </p:spPr>
        <p:txBody>
          <a:bodyPr vert="eaVert"/>
          <a:lstStyle>
            <a:lvl1pPr algn="l">
              <a:defRPr/>
            </a:lvl1pPr>
          </a:lstStyle>
          <a:p>
            <a:r>
              <a:rPr lang="en-US" smtClean="0"/>
              <a:t>Click to edit Master title style</a:t>
            </a:r>
            <a:endParaRPr lang="en-US"/>
          </a:p>
        </p:txBody>
      </p:sp>
      <p:sp>
        <p:nvSpPr>
          <p:cNvPr id="3" name="Vertical Text Placeholder 2"/>
          <p:cNvSpPr>
            <a:spLocks noGrp="1"/>
          </p:cNvSpPr>
          <p:nvPr>
            <p:ph type="body" orient="vert" idx="1"/>
          </p:nvPr>
        </p:nvSpPr>
        <p:spPr>
          <a:xfrm>
            <a:off x="3324113" y="731519"/>
            <a:ext cx="4829287" cy="489472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9C96D3B-A356-4D2A-BEDC-63C6BB7CB9F9}" type="datetimeFigureOut">
              <a:rPr lang="en-US" smtClean="0"/>
              <a:t>9/5/2018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532E6F-ED60-400A-9A17-D13A47219E64}"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9C96D3B-A356-4D2A-BEDC-63C6BB7CB9F9}" type="datetimeFigureOut">
              <a:rPr lang="en-US" smtClean="0"/>
              <a:t>9/5/2018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532E6F-ED60-400A-9A17-D13A47219E64}"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
        <p:nvSpPr>
          <p:cNvPr id="10" name="Content Placeholder 9"/>
          <p:cNvSpPr>
            <a:spLocks noGrp="1"/>
          </p:cNvSpPr>
          <p:nvPr>
            <p:ph sz="quarter" idx="13"/>
          </p:nvPr>
        </p:nvSpPr>
        <p:spPr>
          <a:xfrm>
            <a:off x="1143000" y="731520"/>
            <a:ext cx="6400800"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33195" y="2172648"/>
            <a:ext cx="5966666" cy="2423346"/>
          </a:xfrm>
          <a:effectLst/>
        </p:spPr>
        <p:txBody>
          <a:bodyPr anchor="b"/>
          <a:lstStyle>
            <a:lvl1pPr algn="r">
              <a:defRPr sz="4600" b="1"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2022438" y="4607511"/>
            <a:ext cx="5970494" cy="835460"/>
          </a:xfrm>
        </p:spPr>
        <p:txBody>
          <a:bodyPr anchor="t"/>
          <a:lstStyle>
            <a:lvl1pPr marL="0" indent="0" algn="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9C96D3B-A356-4D2A-BEDC-63C6BB7CB9F9}" type="datetimeFigureOut">
              <a:rPr lang="en-US" smtClean="0"/>
              <a:t>9/5/2018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532E6F-ED60-400A-9A17-D13A47219E64}"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29C96D3B-A356-4D2A-BEDC-63C6BB7CB9F9}" type="datetimeFigureOut">
              <a:rPr lang="en-US" smtClean="0"/>
              <a:t>9/5/2018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532E6F-ED60-400A-9A17-D13A47219E64}"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
        <p:nvSpPr>
          <p:cNvPr id="9" name="Content Placeholder 8"/>
          <p:cNvSpPr>
            <a:spLocks noGrp="1"/>
          </p:cNvSpPr>
          <p:nvPr>
            <p:ph sz="quarter" idx="13"/>
          </p:nvPr>
        </p:nvSpPr>
        <p:spPr>
          <a:xfrm>
            <a:off x="1142999" y="731519"/>
            <a:ext cx="3346704"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731520"/>
            <a:ext cx="3346704" cy="34747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43000"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6447" y="1400327"/>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7302"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ctr" defTabSz="914400" rtl="0" eaLnBrk="1" latinLnBrk="0" hangingPunct="1">
              <a:spcBef>
                <a:spcPct val="20000"/>
              </a:spcBef>
              <a:spcAft>
                <a:spcPts val="300"/>
              </a:spcAft>
              <a:buClr>
                <a:schemeClr val="accent6">
                  <a:lumMod val="75000"/>
                </a:schemeClr>
              </a:buClr>
              <a:buSzPct val="130000"/>
              <a:buFont typeface="Georgia" pitchFamily="18" charset="0"/>
              <a:buNone/>
            </a:pPr>
            <a:r>
              <a:rPr lang="en-US" smtClean="0"/>
              <a:t>Click to edit Master text styles</a:t>
            </a:r>
          </a:p>
        </p:txBody>
      </p:sp>
      <p:sp>
        <p:nvSpPr>
          <p:cNvPr id="6" name="Content Placeholder 5"/>
          <p:cNvSpPr>
            <a:spLocks noGrp="1"/>
          </p:cNvSpPr>
          <p:nvPr>
            <p:ph sz="quarter" idx="4"/>
          </p:nvPr>
        </p:nvSpPr>
        <p:spPr>
          <a:xfrm>
            <a:off x="4645025" y="1399032"/>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9C96D3B-A356-4D2A-BEDC-63C6BB7CB9F9}" type="datetimeFigureOut">
              <a:rPr lang="en-US" smtClean="0"/>
              <a:t>9/5/2018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532E6F-ED60-400A-9A17-D13A47219E64}"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9C96D3B-A356-4D2A-BEDC-63C6BB7CB9F9}" type="datetimeFigureOut">
              <a:rPr lang="en-US" smtClean="0"/>
              <a:t>9/5/2018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532E6F-ED60-400A-9A17-D13A47219E64}"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C96D3B-A356-4D2A-BEDC-63C6BB7CB9F9}" type="datetimeFigureOut">
              <a:rPr lang="en-US" smtClean="0"/>
              <a:t>9/5/2018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532E6F-ED60-400A-9A17-D13A47219E64}"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095" y="2209800"/>
            <a:ext cx="3636085" cy="1258493"/>
          </a:xfrm>
          <a:effectLst/>
        </p:spPr>
        <p:txBody>
          <a:bodyPr anchor="b">
            <a:noAutofit/>
          </a:bodyPr>
          <a:lstStyle>
            <a:lvl1pPr marL="228600" indent="-228600" algn="l">
              <a:defRPr sz="2800" b="1">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4593515" y="731520"/>
            <a:ext cx="4017085" cy="4894730"/>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5765" y="3497802"/>
            <a:ext cx="3388660" cy="21395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C96D3B-A356-4D2A-BEDC-63C6BB7CB9F9}" type="datetimeFigureOut">
              <a:rPr lang="en-US" smtClean="0"/>
              <a:t>9/5/2018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532E6F-ED60-400A-9A17-D13A47219E64}"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475175" y="1143000"/>
            <a:ext cx="4114800" cy="3127806"/>
          </a:xfrm>
          <a:prstGeom prst="roundRect">
            <a:avLst>
              <a:gd name="adj" fmla="val 4230"/>
            </a:avLst>
          </a:prstGeom>
          <a:solidFill>
            <a:schemeClr val="bg2">
              <a:lumMod val="90000"/>
            </a:schemeClr>
          </a:solidFill>
          <a:effectLst>
            <a:reflection blurRad="4350" stA="23000" endA="300" endPos="28000" dir="5400000" sy="-100000" algn="bl" rotWithShape="0"/>
          </a:effectLst>
          <a:scene3d>
            <a:camera prst="perspectiveContrastingLeftFacing" fov="1800000">
              <a:rot lat="300000" lon="2100000" rev="0"/>
            </a:camera>
            <a:lightRig rig="balanced" dir="t"/>
          </a:scene3d>
          <a:sp3d>
            <a:bevelT w="50800" h="50800"/>
          </a:sp3d>
        </p:spPr>
        <p:txBody>
          <a:bodyPr>
            <a:normAutofit/>
            <a:flatTx/>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77887" y="1010486"/>
            <a:ext cx="3694114" cy="2163020"/>
          </a:xfrm>
        </p:spPr>
        <p:txBody>
          <a:bodyPr anchor="b"/>
          <a:lstStyle>
            <a:lvl1pPr marL="182880" indent="-182880">
              <a:buFont typeface="Georgia" pitchFamily="18"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C96D3B-A356-4D2A-BEDC-63C6BB7CB9F9}" type="datetimeFigureOut">
              <a:rPr lang="en-US" smtClean="0"/>
              <a:t>9/5/2018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532E6F-ED60-400A-9A17-D13A47219E64}" type="slidenum">
              <a:rPr lang="en-US" smtClean="0"/>
              <a:t>‹#›</a:t>
            </a:fld>
            <a:endParaRPr lang="en-US"/>
          </a:p>
        </p:txBody>
      </p:sp>
      <p:sp>
        <p:nvSpPr>
          <p:cNvPr id="2" name="Title 1"/>
          <p:cNvSpPr>
            <a:spLocks noGrp="1"/>
          </p:cNvSpPr>
          <p:nvPr>
            <p:ph type="title"/>
          </p:nvPr>
        </p:nvSpPr>
        <p:spPr>
          <a:xfrm>
            <a:off x="727268" y="4464421"/>
            <a:ext cx="6383538" cy="1143000"/>
          </a:xfrm>
        </p:spPr>
        <p:txBody>
          <a:bodyPr anchor="b">
            <a:noAutofit/>
          </a:bodyPr>
          <a:lstStyle>
            <a:lvl1pPr algn="l">
              <a:defRPr sz="4600" b="1"/>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5105400"/>
            <a:ext cx="9144000" cy="175260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510540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3768304"/>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6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793289" y="4372168"/>
            <a:ext cx="6512511" cy="1143000"/>
          </a:xfrm>
          <a:prstGeom prst="rect">
            <a:avLst/>
          </a:prstGeom>
          <a:effectLst/>
        </p:spPr>
        <p:txBody>
          <a:bodyPr vert="horz" lIns="91440" tIns="45720" rIns="91440" bIns="45720"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43000" y="732260"/>
            <a:ext cx="6400800" cy="347472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172200" y="6172200"/>
            <a:ext cx="2514600" cy="365125"/>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fld id="{29C96D3B-A356-4D2A-BEDC-63C6BB7CB9F9}" type="datetimeFigureOut">
              <a:rPr lang="en-US" smtClean="0"/>
              <a:t>9/5/2018</a:t>
            </a:fld>
            <a:endParaRPr lang="en-US"/>
          </a:p>
        </p:txBody>
      </p:sp>
      <p:sp>
        <p:nvSpPr>
          <p:cNvPr id="5" name="Footer Placeholder 4"/>
          <p:cNvSpPr>
            <a:spLocks noGrp="1"/>
          </p:cNvSpPr>
          <p:nvPr>
            <p:ph type="ftr" sz="quarter" idx="3"/>
          </p:nvPr>
        </p:nvSpPr>
        <p:spPr>
          <a:xfrm>
            <a:off x="457199" y="6172200"/>
            <a:ext cx="3352801" cy="365125"/>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3810000" y="6172200"/>
            <a:ext cx="1828800" cy="365125"/>
          </a:xfrm>
          <a:prstGeom prst="rect">
            <a:avLst/>
          </a:prstGeom>
        </p:spPr>
        <p:txBody>
          <a:bodyPr vert="horz" lIns="91440" tIns="45720" rIns="91440" bIns="45720" rtlCol="0" anchor="ctr"/>
          <a:lstStyle>
            <a:lvl1pPr algn="ctr">
              <a:defRPr sz="1200" b="1">
                <a:solidFill>
                  <a:schemeClr val="tx1">
                    <a:lumMod val="50000"/>
                    <a:lumOff val="50000"/>
                  </a:schemeClr>
                </a:solidFill>
              </a:defRPr>
            </a:lvl1pPr>
          </a:lstStyle>
          <a:p>
            <a:fld id="{8E532E6F-ED60-400A-9A17-D13A47219E64}"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iming>
    <p:tnLst>
      <p:par>
        <p:cTn id="1" dur="indefinite" restart="never" nodeType="tmRoot"/>
      </p:par>
    </p:tnLst>
  </p:timing>
  <p:txStyles>
    <p:title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200" kern="1200">
          <a:solidFill>
            <a:schemeClr val="tx1">
              <a:lumMod val="75000"/>
              <a:lumOff val="25000"/>
            </a:schemeClr>
          </a:solidFill>
          <a:latin typeface="+mn-lt"/>
          <a:ea typeface="+mn-ea"/>
          <a:cs typeface="+mn-cs"/>
        </a:defRPr>
      </a:lvl1pPr>
      <a:lvl2pPr marL="54864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000" kern="1200">
          <a:solidFill>
            <a:schemeClr val="tx1">
              <a:lumMod val="75000"/>
              <a:lumOff val="25000"/>
            </a:schemeClr>
          </a:solidFill>
          <a:latin typeface="+mn-lt"/>
          <a:ea typeface="+mn-ea"/>
          <a:cs typeface="+mn-cs"/>
        </a:defRPr>
      </a:lvl2pPr>
      <a:lvl3pPr marL="822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800" kern="1200">
          <a:solidFill>
            <a:schemeClr val="tx1">
              <a:lumMod val="75000"/>
              <a:lumOff val="25000"/>
            </a:schemeClr>
          </a:solidFill>
          <a:latin typeface="+mn-lt"/>
          <a:ea typeface="+mn-ea"/>
          <a:cs typeface="+mn-cs"/>
        </a:defRPr>
      </a:lvl3pPr>
      <a:lvl4pPr marL="109728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600" kern="1200">
          <a:solidFill>
            <a:schemeClr val="tx1">
              <a:lumMod val="75000"/>
              <a:lumOff val="25000"/>
            </a:schemeClr>
          </a:solidFill>
          <a:latin typeface="+mn-lt"/>
          <a:ea typeface="+mn-ea"/>
          <a:cs typeface="+mn-cs"/>
        </a:defRPr>
      </a:lvl4pPr>
      <a:lvl5pPr marL="138988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5pPr>
      <a:lvl6pPr marL="166420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6pPr>
      <a:lvl7pPr marL="1965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7pPr>
      <a:lvl8pPr marL="22860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8pPr>
      <a:lvl9pPr marL="2587752"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hyperlink" Target="https://www.tutorialsplane.com/materialize-tutorial/" TargetMode="Externa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8" Type="http://schemas.openxmlformats.org/officeDocument/2006/relationships/hyperlink" Target="https://materializescss.com/" TargetMode="External"/><Relationship Id="rId3" Type="http://schemas.openxmlformats.org/officeDocument/2006/relationships/hyperlink" Target="https://www.codecademy.com/learn/learn-git" TargetMode="External"/><Relationship Id="rId7" Type="http://schemas.openxmlformats.org/officeDocument/2006/relationships/hyperlink" Target="http://flask.pocoo.org/docs/1.0/templating/" TargetMode="External"/><Relationship Id="rId2" Type="http://schemas.openxmlformats.org/officeDocument/2006/relationships/hyperlink" Target="https://www.wikipedia.org/" TargetMode="External"/><Relationship Id="rId1" Type="http://schemas.openxmlformats.org/officeDocument/2006/relationships/slideLayout" Target="../slideLayouts/slideLayout7.xml"/><Relationship Id="rId6" Type="http://schemas.openxmlformats.org/officeDocument/2006/relationships/hyperlink" Target="https://www.sqlalchemy.org/" TargetMode="External"/><Relationship Id="rId5" Type="http://schemas.openxmlformats.org/officeDocument/2006/relationships/hyperlink" Target="https://devcenter.heroku.com/" TargetMode="External"/><Relationship Id="rId4" Type="http://schemas.openxmlformats.org/officeDocument/2006/relationships/hyperlink" Target="https://www.codecademy.com/learn/learn-the-commandline"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838200" y="2286000"/>
            <a:ext cx="7315200" cy="3886200"/>
          </a:xfrm>
        </p:spPr>
        <p:txBody>
          <a:bodyPr>
            <a:normAutofit/>
          </a:bodyPr>
          <a:lstStyle/>
          <a:p>
            <a:pPr algn="ctr"/>
            <a:r>
              <a:rPr lang="en-US" sz="3600" b="1" dirty="0" smtClean="0">
                <a:latin typeface="Times New Roman" pitchFamily="18" charset="0"/>
                <a:cs typeface="Times New Roman" pitchFamily="18" charset="0"/>
              </a:rPr>
              <a:t>Personal Python Flask Who is </a:t>
            </a:r>
          </a:p>
          <a:p>
            <a:pPr algn="ctr"/>
            <a:r>
              <a:rPr lang="en-US" sz="3600" b="1" dirty="0" smtClean="0">
                <a:latin typeface="Times New Roman" pitchFamily="18" charset="0"/>
                <a:cs typeface="Times New Roman" pitchFamily="18" charset="0"/>
              </a:rPr>
              <a:t>Who in Myanmar Mighty Geo</a:t>
            </a:r>
          </a:p>
          <a:p>
            <a:pPr algn="ctr"/>
            <a:r>
              <a:rPr lang="en-US" sz="3600" b="1" dirty="0" smtClean="0">
                <a:latin typeface="Times New Roman" pitchFamily="18" charset="0"/>
                <a:cs typeface="Times New Roman" pitchFamily="18" charset="0"/>
              </a:rPr>
              <a:t>Team</a:t>
            </a:r>
          </a:p>
          <a:p>
            <a:pPr algn="ctr"/>
            <a:r>
              <a:rPr lang="en-US" sz="3600" b="1" dirty="0">
                <a:latin typeface="Times New Roman" pitchFamily="18" charset="0"/>
                <a:cs typeface="Times New Roman" pitchFamily="18" charset="0"/>
              </a:rPr>
              <a:t> </a:t>
            </a:r>
            <a:r>
              <a:rPr lang="en-US" sz="3600" b="1" dirty="0" smtClean="0">
                <a:latin typeface="Times New Roman" pitchFamily="18" charset="0"/>
                <a:cs typeface="Times New Roman" pitchFamily="18" charset="0"/>
              </a:rPr>
              <a:t>                  </a:t>
            </a:r>
          </a:p>
          <a:p>
            <a:pPr algn="ctr"/>
            <a:r>
              <a:rPr lang="en-US" sz="3600" b="1" dirty="0">
                <a:latin typeface="Times New Roman" pitchFamily="18" charset="0"/>
                <a:cs typeface="Times New Roman" pitchFamily="18" charset="0"/>
              </a:rPr>
              <a:t> </a:t>
            </a:r>
            <a:r>
              <a:rPr lang="en-US" sz="3600" b="1" dirty="0" smtClean="0">
                <a:latin typeface="Times New Roman" pitchFamily="18" charset="0"/>
                <a:cs typeface="Times New Roman" pitchFamily="18" charset="0"/>
              </a:rPr>
              <a:t>                            </a:t>
            </a:r>
            <a:r>
              <a:rPr lang="en-US" sz="1900" i="1" dirty="0" smtClean="0">
                <a:latin typeface="Times New Roman" pitchFamily="18" charset="0"/>
                <a:cs typeface="Times New Roman" pitchFamily="18" charset="0"/>
              </a:rPr>
              <a:t>Internship Program</a:t>
            </a:r>
          </a:p>
          <a:p>
            <a:r>
              <a:rPr lang="en-US" sz="1900" i="1" dirty="0">
                <a:latin typeface="Times New Roman" pitchFamily="18" charset="0"/>
                <a:cs typeface="Times New Roman" pitchFamily="18" charset="0"/>
              </a:rPr>
              <a:t>	</a:t>
            </a:r>
            <a:r>
              <a:rPr lang="en-US" sz="1900" i="1" dirty="0" smtClean="0">
                <a:latin typeface="Times New Roman" pitchFamily="18" charset="0"/>
                <a:cs typeface="Times New Roman" pitchFamily="18" charset="0"/>
              </a:rPr>
              <a:t>		                        2017-2018 Academic Year</a:t>
            </a:r>
            <a:endParaRPr lang="en-US" sz="1900" i="1" dirty="0">
              <a:latin typeface="Times New Roman" pitchFamily="18" charset="0"/>
              <a:cs typeface="Times New Roman" pitchFamily="18" charset="0"/>
            </a:endParaRPr>
          </a:p>
        </p:txBody>
      </p:sp>
      <p:sp>
        <p:nvSpPr>
          <p:cNvPr id="2" name="Title 1"/>
          <p:cNvSpPr>
            <a:spLocks noGrp="1"/>
          </p:cNvSpPr>
          <p:nvPr>
            <p:ph type="ctrTitle"/>
          </p:nvPr>
        </p:nvSpPr>
        <p:spPr>
          <a:xfrm>
            <a:off x="817581" y="457201"/>
            <a:ext cx="7175351" cy="1600199"/>
          </a:xfrm>
        </p:spPr>
        <p:txBody>
          <a:bodyPr/>
          <a:lstStyle/>
          <a:p>
            <a:pPr marL="182880" indent="0" algn="ctr">
              <a:buNone/>
            </a:pPr>
            <a:r>
              <a:rPr lang="en-US" sz="3200" b="1" dirty="0" smtClean="0">
                <a:solidFill>
                  <a:srgbClr val="FF0000"/>
                </a:solidFill>
                <a:latin typeface="Times New Roman" pitchFamily="18" charset="0"/>
                <a:cs typeface="Times New Roman" pitchFamily="18" charset="0"/>
              </a:rPr>
              <a:t>UNIVERSITY OF COMPUTER STUDIES(MANDALAY</a:t>
            </a:r>
            <a:r>
              <a:rPr lang="en-US" sz="4000" b="1" dirty="0" smtClean="0">
                <a:solidFill>
                  <a:srgbClr val="FF0000"/>
                </a:solidFill>
                <a:latin typeface="Times New Roman" pitchFamily="18" charset="0"/>
                <a:cs typeface="Times New Roman" pitchFamily="18" charset="0"/>
              </a:rPr>
              <a:t>)</a:t>
            </a:r>
            <a:endParaRPr lang="en-US" sz="4000"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8847876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 y="1447799"/>
            <a:ext cx="8915400" cy="4739759"/>
          </a:xfrm>
          <a:prstGeom prst="rect">
            <a:avLst/>
          </a:prstGeom>
        </p:spPr>
        <p:txBody>
          <a:bodyPr wrap="square">
            <a:spAutoFit/>
          </a:bodyPr>
          <a:lstStyle/>
          <a:p>
            <a:r>
              <a:rPr lang="en-US" sz="3200" b="1" dirty="0" smtClean="0">
                <a:solidFill>
                  <a:srgbClr val="FF0000"/>
                </a:solidFill>
                <a:latin typeface="Times New Roman" pitchFamily="18" charset="0"/>
                <a:cs typeface="Times New Roman" pitchFamily="18" charset="0"/>
              </a:rPr>
              <a:t>HTML</a:t>
            </a:r>
          </a:p>
          <a:p>
            <a:r>
              <a:rPr lang="en-US" dirty="0" smtClean="0"/>
              <a:t>	</a:t>
            </a:r>
            <a:r>
              <a:rPr lang="en-US" sz="2000" dirty="0" smtClean="0">
                <a:latin typeface="Times New Roman" pitchFamily="18" charset="0"/>
                <a:cs typeface="Times New Roman" pitchFamily="18" charset="0"/>
              </a:rPr>
              <a:t>HTML – </a:t>
            </a:r>
            <a:r>
              <a:rPr lang="en-US" sz="2000" dirty="0" err="1" smtClean="0">
                <a:latin typeface="Times New Roman" pitchFamily="18" charset="0"/>
                <a:cs typeface="Times New Roman" pitchFamily="18" charset="0"/>
              </a:rPr>
              <a:t>HyperText</a:t>
            </a:r>
            <a:r>
              <a:rPr lang="en-US" sz="2000" dirty="0" smtClean="0">
                <a:latin typeface="Times New Roman" pitchFamily="18" charset="0"/>
                <a:cs typeface="Times New Roman" pitchFamily="18" charset="0"/>
              </a:rPr>
              <a:t> Markup Language – is the language for website creators creating web pages. Strictly speaking, it’s not the only language webmasters should know – far from it – but definitely the most important one. Without knowing it (or XHTML, its variation) nobody can create as much as one webpage looking even slightly prettier than a page of unformatted plain text. The WWW as we know it would never exist without the invention of HTML.</a:t>
            </a:r>
          </a:p>
          <a:p>
            <a:endParaRPr lang="en-US" dirty="0" smtClean="0"/>
          </a:p>
          <a:p>
            <a:r>
              <a:rPr lang="en-US" sz="3200" b="1" dirty="0" smtClean="0">
                <a:solidFill>
                  <a:srgbClr val="FF0000"/>
                </a:solidFill>
                <a:latin typeface="Times New Roman" pitchFamily="18" charset="0"/>
                <a:cs typeface="Times New Roman" pitchFamily="18" charset="0"/>
              </a:rPr>
              <a:t>CSS</a:t>
            </a:r>
          </a:p>
          <a:p>
            <a:r>
              <a:rPr lang="en-US" dirty="0" smtClean="0"/>
              <a:t>	</a:t>
            </a:r>
            <a:r>
              <a:rPr lang="en-US" sz="2000" b="1" dirty="0" smtClean="0">
                <a:latin typeface="Times New Roman" pitchFamily="18" charset="0"/>
                <a:cs typeface="Times New Roman" pitchFamily="18" charset="0"/>
              </a:rPr>
              <a:t>C</a:t>
            </a:r>
            <a:r>
              <a:rPr lang="en-US" sz="2000" dirty="0" smtClean="0">
                <a:latin typeface="Times New Roman" pitchFamily="18" charset="0"/>
                <a:cs typeface="Times New Roman" pitchFamily="18" charset="0"/>
              </a:rPr>
              <a:t>ascading </a:t>
            </a:r>
            <a:r>
              <a:rPr lang="en-US" sz="2000" b="1" dirty="0" smtClean="0">
                <a:latin typeface="Times New Roman" pitchFamily="18" charset="0"/>
                <a:cs typeface="Times New Roman" pitchFamily="18" charset="0"/>
              </a:rPr>
              <a:t>S</a:t>
            </a:r>
            <a:r>
              <a:rPr lang="en-US" sz="2000" dirty="0" smtClean="0">
                <a:latin typeface="Times New Roman" pitchFamily="18" charset="0"/>
                <a:cs typeface="Times New Roman" pitchFamily="18" charset="0"/>
              </a:rPr>
              <a:t>tyle </a:t>
            </a:r>
            <a:r>
              <a:rPr lang="en-US" sz="2000" b="1" dirty="0" smtClean="0">
                <a:latin typeface="Times New Roman" pitchFamily="18" charset="0"/>
                <a:cs typeface="Times New Roman" pitchFamily="18" charset="0"/>
              </a:rPr>
              <a:t>S</a:t>
            </a:r>
            <a:r>
              <a:rPr lang="en-US" sz="2000" dirty="0" smtClean="0">
                <a:latin typeface="Times New Roman" pitchFamily="18" charset="0"/>
                <a:cs typeface="Times New Roman" pitchFamily="18" charset="0"/>
              </a:rPr>
              <a:t>heets, fondly referred to as CSS, is a simple design language intended to simplify the process of making web pages presentable.CSS is easy to learn and understand but it provides powerful control over the presentation of an HTML document. Most commonly, CSS is combined with the markup languages HTML or XHTML.</a:t>
            </a:r>
            <a:endParaRPr lang="en-US" sz="2000" dirty="0">
              <a:latin typeface="Times New Roman" pitchFamily="18" charset="0"/>
              <a:cs typeface="Times New Roman" pitchFamily="18" charset="0"/>
            </a:endParaRPr>
          </a:p>
        </p:txBody>
      </p:sp>
    </p:spTree>
    <p:extLst>
      <p:ext uri="{BB962C8B-B14F-4D97-AF65-F5344CB8AC3E}">
        <p14:creationId xmlns:p14="http://schemas.microsoft.com/office/powerpoint/2010/main" val="24268725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524000"/>
            <a:ext cx="8382000" cy="4401205"/>
          </a:xfrm>
          <a:prstGeom prst="rect">
            <a:avLst/>
          </a:prstGeom>
        </p:spPr>
        <p:txBody>
          <a:bodyPr wrap="square">
            <a:spAutoFit/>
          </a:bodyPr>
          <a:lstStyle/>
          <a:p>
            <a:r>
              <a:rPr lang="en-US" sz="3200" b="1" dirty="0" smtClean="0">
                <a:solidFill>
                  <a:srgbClr val="FF0000"/>
                </a:solidFill>
                <a:latin typeface="Times New Roman" pitchFamily="18" charset="0"/>
                <a:cs typeface="Times New Roman" pitchFamily="18" charset="0"/>
              </a:rPr>
              <a:t>JAVASCRIPT</a:t>
            </a:r>
          </a:p>
          <a:p>
            <a:r>
              <a:rPr lang="en-US" dirty="0" smtClean="0"/>
              <a:t>	</a:t>
            </a:r>
            <a:r>
              <a:rPr lang="en-US" dirty="0" err="1" smtClean="0">
                <a:latin typeface="Times New Roman" pitchFamily="18" charset="0"/>
                <a:cs typeface="Times New Roman" pitchFamily="18" charset="0"/>
              </a:rPr>
              <a:t>Javascript</a:t>
            </a:r>
            <a:r>
              <a:rPr lang="en-US" dirty="0" smtClean="0">
                <a:latin typeface="Times New Roman" pitchFamily="18" charset="0"/>
                <a:cs typeface="Times New Roman" pitchFamily="18" charset="0"/>
              </a:rPr>
              <a:t> (JS) is a scripting languages, primarily used on the Web. It is used to enhance HTML pages and is commonly found embedded in HTML code. JavaScript is an interpreted language. Thus, it doesn't need to be compiled. JavaScript renders web pages in an interactive and dynamic fashion. This allowing the pages to react to events, exhibit special effects, accept variable text, validate data, create cookies, detect a user’s browser, etc. </a:t>
            </a:r>
          </a:p>
          <a:p>
            <a:endParaRPr lang="en-US" b="1" dirty="0" smtClean="0"/>
          </a:p>
          <a:p>
            <a:r>
              <a:rPr lang="en-US" sz="3200" b="1" dirty="0" smtClean="0">
                <a:solidFill>
                  <a:srgbClr val="FF0000"/>
                </a:solidFill>
                <a:latin typeface="Times New Roman" pitchFamily="18" charset="0"/>
                <a:cs typeface="Times New Roman" pitchFamily="18" charset="0"/>
              </a:rPr>
              <a:t>MATERIALIZE CSS</a:t>
            </a:r>
          </a:p>
          <a:p>
            <a:r>
              <a:rPr lang="en-US" b="1" dirty="0" smtClean="0"/>
              <a:t>	</a:t>
            </a:r>
            <a:r>
              <a:rPr lang="en-US" dirty="0" smtClean="0">
                <a:latin typeface="Times New Roman" pitchFamily="18" charset="0"/>
                <a:cs typeface="Times New Roman" pitchFamily="18" charset="0"/>
              </a:rPr>
              <a:t>Materialize is basically </a:t>
            </a:r>
            <a:r>
              <a:rPr lang="en-US" dirty="0" err="1" smtClean="0">
                <a:latin typeface="Times New Roman" pitchFamily="18" charset="0"/>
                <a:cs typeface="Times New Roman" pitchFamily="18" charset="0"/>
              </a:rPr>
              <a:t>Css</a:t>
            </a:r>
            <a:r>
              <a:rPr lang="en-US" dirty="0" smtClean="0">
                <a:latin typeface="Times New Roman" pitchFamily="18" charset="0"/>
                <a:cs typeface="Times New Roman" pitchFamily="18" charset="0"/>
              </a:rPr>
              <a:t> framework which is used to create responsive websites. Materialize framework is basically built on </a:t>
            </a:r>
            <a:r>
              <a:rPr lang="en-US" dirty="0" err="1" smtClean="0">
                <a:latin typeface="Times New Roman" pitchFamily="18" charset="0"/>
                <a:cs typeface="Times New Roman" pitchFamily="18" charset="0"/>
              </a:rPr>
              <a:t>google’s</a:t>
            </a:r>
            <a:r>
              <a:rPr lang="en-US" dirty="0" smtClean="0">
                <a:latin typeface="Times New Roman" pitchFamily="18" charset="0"/>
                <a:cs typeface="Times New Roman" pitchFamily="18" charset="0"/>
              </a:rPr>
              <a:t> material design concept. Materialize framework </a:t>
            </a:r>
            <a:r>
              <a:rPr lang="en-US" dirty="0" smtClean="0">
                <a:latin typeface="Times New Roman" pitchFamily="18" charset="0"/>
                <a:cs typeface="Times New Roman" pitchFamily="18" charset="0"/>
                <a:hlinkClick r:id="rId2"/>
              </a:rPr>
              <a:t> </a:t>
            </a:r>
            <a:r>
              <a:rPr lang="en-US" dirty="0" smtClean="0">
                <a:latin typeface="Times New Roman" pitchFamily="18" charset="0"/>
                <a:cs typeface="Times New Roman" pitchFamily="18" charset="0"/>
              </a:rPr>
              <a:t>is created with HTML, CSS and JavaScript, Anyone having the basic knowledge of HTML, CSS and JavaScript can learn easily. Materialize provides you ready made rich layouts, animations and many more powerful UI.</a:t>
            </a:r>
          </a:p>
        </p:txBody>
      </p:sp>
    </p:spTree>
    <p:extLst>
      <p:ext uri="{BB962C8B-B14F-4D97-AF65-F5344CB8AC3E}">
        <p14:creationId xmlns:p14="http://schemas.microsoft.com/office/powerpoint/2010/main" val="11642818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8655" y="1397675"/>
            <a:ext cx="8382000" cy="5509200"/>
          </a:xfrm>
          <a:prstGeom prst="rect">
            <a:avLst/>
          </a:prstGeom>
        </p:spPr>
        <p:txBody>
          <a:bodyPr wrap="square">
            <a:spAutoFit/>
          </a:bodyPr>
          <a:lstStyle/>
          <a:p>
            <a:r>
              <a:rPr lang="en-US" sz="3200" b="1" dirty="0" smtClean="0">
                <a:solidFill>
                  <a:srgbClr val="FF0000"/>
                </a:solidFill>
                <a:latin typeface="Times New Roman" pitchFamily="18" charset="0"/>
                <a:cs typeface="Times New Roman" pitchFamily="18" charset="0"/>
              </a:rPr>
              <a:t>MATERIAL DESIGN LITE</a:t>
            </a:r>
          </a:p>
          <a:p>
            <a:r>
              <a:rPr lang="en-US" b="1" dirty="0" smtClean="0"/>
              <a:t>	</a:t>
            </a:r>
            <a:r>
              <a:rPr lang="en-US" dirty="0" smtClean="0">
                <a:latin typeface="Times New Roman" pitchFamily="18" charset="0"/>
                <a:cs typeface="Times New Roman" pitchFamily="18" charset="0"/>
              </a:rPr>
              <a:t>Material Design Lite is built to provide a lightweight and basic set of Material Design components and templates for web sites. The project does not intend to provide structures to create all possible UX needs, but to provide a low-friction Material Design implementation you can build on.</a:t>
            </a:r>
          </a:p>
          <a:p>
            <a:endParaRPr lang="en-US" b="1" dirty="0">
              <a:latin typeface="Times New Roman" pitchFamily="18" charset="0"/>
              <a:cs typeface="Times New Roman" pitchFamily="18" charset="0"/>
            </a:endParaRPr>
          </a:p>
          <a:p>
            <a:r>
              <a:rPr lang="en-US" sz="3200" b="1" dirty="0" smtClean="0">
                <a:solidFill>
                  <a:srgbClr val="FF0000"/>
                </a:solidFill>
                <a:latin typeface="Times New Roman" pitchFamily="18" charset="0"/>
                <a:cs typeface="Times New Roman" pitchFamily="18" charset="0"/>
              </a:rPr>
              <a:t>PYTHON</a:t>
            </a:r>
          </a:p>
          <a:p>
            <a:r>
              <a:rPr lang="en-US" dirty="0" smtClean="0"/>
              <a:t>	</a:t>
            </a:r>
            <a:r>
              <a:rPr lang="en-US" dirty="0" smtClean="0">
                <a:latin typeface="Times New Roman" pitchFamily="18" charset="0"/>
                <a:cs typeface="Times New Roman" pitchFamily="18" charset="0"/>
              </a:rPr>
              <a:t>Python is an interpreted, object-oriented, high-level programming language with dynamic semantics. Its high-level built in data structures, combined with dynamic typing and dynamic binding, make it very attractive for Rapid Application Development, as well as for use as a scripting or glue language to connect existing components together. Python's simple, easy to learn syntax emphasizes readability and therefore reduces the cost of program maintenance. Python supports modules and packages, which encourages program modularity and code reuse. The Python interpreter and the extensive standard library are available in source or binary form without charge for all major platforms, and can be freely distributed.</a:t>
            </a:r>
          </a:p>
          <a:p>
            <a:r>
              <a:rPr lang="en-US" b="1" dirty="0" smtClean="0">
                <a:latin typeface="Times New Roman" pitchFamily="18" charset="0"/>
                <a:cs typeface="Times New Roman" pitchFamily="18" charset="0"/>
              </a:rPr>
              <a:t> </a:t>
            </a:r>
          </a:p>
          <a:p>
            <a:endParaRPr lang="en-US" b="1" dirty="0">
              <a:latin typeface="Times New Roman" pitchFamily="18" charset="0"/>
              <a:cs typeface="Times New Roman" pitchFamily="18" charset="0"/>
            </a:endParaRPr>
          </a:p>
        </p:txBody>
      </p:sp>
    </p:spTree>
    <p:extLst>
      <p:ext uri="{BB962C8B-B14F-4D97-AF65-F5344CB8AC3E}">
        <p14:creationId xmlns:p14="http://schemas.microsoft.com/office/powerpoint/2010/main" val="16752096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2400" y="1371600"/>
            <a:ext cx="3352799" cy="1524000"/>
          </a:xfrm>
        </p:spPr>
        <p:txBody>
          <a:bodyPr>
            <a:normAutofit/>
          </a:bodyPr>
          <a:lstStyle/>
          <a:p>
            <a:pPr marL="0" indent="0">
              <a:buNone/>
            </a:pPr>
            <a:r>
              <a:rPr lang="en-US" sz="3600" dirty="0" smtClean="0">
                <a:solidFill>
                  <a:schemeClr val="accent3">
                    <a:lumMod val="50000"/>
                  </a:schemeClr>
                </a:solidFill>
                <a:latin typeface="Times New Roman" pitchFamily="18" charset="0"/>
                <a:cs typeface="Times New Roman" pitchFamily="18" charset="0"/>
              </a:rPr>
              <a:t>Making </a:t>
            </a:r>
            <a:r>
              <a:rPr lang="en-US" sz="3600" dirty="0" err="1" smtClean="0">
                <a:solidFill>
                  <a:schemeClr val="accent3">
                    <a:lumMod val="50000"/>
                  </a:schemeClr>
                </a:solidFill>
                <a:latin typeface="Times New Roman" pitchFamily="18" charset="0"/>
                <a:cs typeface="Times New Roman" pitchFamily="18" charset="0"/>
              </a:rPr>
              <a:t>Github</a:t>
            </a:r>
            <a:r>
              <a:rPr lang="en-US" sz="3600" dirty="0" smtClean="0">
                <a:solidFill>
                  <a:schemeClr val="accent3">
                    <a:lumMod val="50000"/>
                  </a:schemeClr>
                </a:solidFill>
                <a:latin typeface="Times New Roman" pitchFamily="18" charset="0"/>
                <a:cs typeface="Times New Roman" pitchFamily="18" charset="0"/>
              </a:rPr>
              <a:t> Account</a:t>
            </a:r>
            <a:endParaRPr lang="en-US" sz="3600" dirty="0">
              <a:solidFill>
                <a:schemeClr val="accent3">
                  <a:lumMod val="50000"/>
                </a:schemeClr>
              </a:solidFill>
              <a:latin typeface="Times New Roman" pitchFamily="18" charset="0"/>
              <a:cs typeface="Times New Roman" pitchFamily="18" charset="0"/>
            </a:endParaRPr>
          </a:p>
        </p:txBody>
      </p:sp>
      <p:pic>
        <p:nvPicPr>
          <p:cNvPr id="1026" name="Picture 2" descr="C:\Users\Dell\Desktop\G\4.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tretch>
            <a:fillRect/>
          </a:stretch>
        </p:blipFill>
        <p:spPr bwMode="auto">
          <a:xfrm>
            <a:off x="4594225" y="2132242"/>
            <a:ext cx="4016375" cy="2093454"/>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5"/>
          <p:cNvSpPr>
            <a:spLocks noGrp="1"/>
          </p:cNvSpPr>
          <p:nvPr>
            <p:ph type="body" sz="half" idx="2"/>
          </p:nvPr>
        </p:nvSpPr>
        <p:spPr>
          <a:xfrm>
            <a:off x="152401" y="3429000"/>
            <a:ext cx="3200399" cy="1828800"/>
          </a:xfrm>
        </p:spPr>
        <p:txBody>
          <a:bodyPr>
            <a:normAutofit/>
          </a:bodyPr>
          <a:lstStyle/>
          <a:p>
            <a:r>
              <a:rPr lang="en-US" sz="3200" dirty="0" smtClean="0">
                <a:solidFill>
                  <a:srgbClr val="0070C0"/>
                </a:solidFill>
                <a:latin typeface="Times New Roman" pitchFamily="18" charset="0"/>
                <a:cs typeface="Times New Roman" pitchFamily="18" charset="0"/>
              </a:rPr>
              <a:t>Do </a:t>
            </a:r>
            <a:r>
              <a:rPr lang="en-US" sz="3200" dirty="0" err="1" smtClean="0">
                <a:solidFill>
                  <a:srgbClr val="0070C0"/>
                </a:solidFill>
                <a:latin typeface="Times New Roman" pitchFamily="18" charset="0"/>
                <a:cs typeface="Times New Roman" pitchFamily="18" charset="0"/>
              </a:rPr>
              <a:t>Github</a:t>
            </a:r>
            <a:r>
              <a:rPr lang="en-US" sz="3200" dirty="0" smtClean="0">
                <a:solidFill>
                  <a:srgbClr val="0070C0"/>
                </a:solidFill>
                <a:latin typeface="Times New Roman" pitchFamily="18" charset="0"/>
                <a:cs typeface="Times New Roman" pitchFamily="18" charset="0"/>
              </a:rPr>
              <a:t> tutorial</a:t>
            </a:r>
          </a:p>
          <a:p>
            <a:r>
              <a:rPr lang="en-US" sz="3200" dirty="0" smtClean="0">
                <a:solidFill>
                  <a:srgbClr val="0070C0"/>
                </a:solidFill>
                <a:latin typeface="Times New Roman" pitchFamily="18" charset="0"/>
                <a:cs typeface="Times New Roman" pitchFamily="18" charset="0"/>
              </a:rPr>
              <a:t>Create Repository</a:t>
            </a:r>
            <a:endParaRPr lang="en-US" sz="3200" dirty="0">
              <a:solidFill>
                <a:srgbClr val="0070C0"/>
              </a:solidFill>
              <a:latin typeface="Times New Roman" pitchFamily="18" charset="0"/>
              <a:cs typeface="Times New Roman" pitchFamily="18" charset="0"/>
            </a:endParaRPr>
          </a:p>
        </p:txBody>
      </p:sp>
    </p:spTree>
    <p:extLst>
      <p:ext uri="{BB962C8B-B14F-4D97-AF65-F5344CB8AC3E}">
        <p14:creationId xmlns:p14="http://schemas.microsoft.com/office/powerpoint/2010/main" val="32448753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Dell\Desktop\G\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066800"/>
            <a:ext cx="7543800" cy="502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62558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Dell\Desktop\G\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685801"/>
            <a:ext cx="8382000" cy="541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723286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28601" y="838201"/>
            <a:ext cx="3733799" cy="1295400"/>
          </a:xfrm>
        </p:spPr>
        <p:txBody>
          <a:bodyPr>
            <a:normAutofit/>
          </a:bodyPr>
          <a:lstStyle/>
          <a:p>
            <a:pPr marL="0" indent="0" algn="l">
              <a:buNone/>
            </a:pPr>
            <a:r>
              <a:rPr lang="en-US" sz="2400" dirty="0">
                <a:solidFill>
                  <a:schemeClr val="accent3">
                    <a:lumMod val="50000"/>
                  </a:schemeClr>
                </a:solidFill>
                <a:latin typeface="Times New Roman" pitchFamily="18" charset="0"/>
                <a:cs typeface="Times New Roman" pitchFamily="18" charset="0"/>
              </a:rPr>
              <a:t>Making Code Academy </a:t>
            </a:r>
            <a:r>
              <a:rPr lang="en-US" sz="2400" dirty="0" err="1">
                <a:solidFill>
                  <a:schemeClr val="accent3">
                    <a:lumMod val="50000"/>
                  </a:schemeClr>
                </a:solidFill>
                <a:latin typeface="Times New Roman" pitchFamily="18" charset="0"/>
                <a:cs typeface="Times New Roman" pitchFamily="18" charset="0"/>
              </a:rPr>
              <a:t>Accoount</a:t>
            </a:r>
            <a:r>
              <a:rPr lang="en-US" sz="1800" dirty="0">
                <a:solidFill>
                  <a:schemeClr val="accent3">
                    <a:lumMod val="50000"/>
                  </a:schemeClr>
                </a:solidFill>
                <a:latin typeface="Times New Roman" pitchFamily="18" charset="0"/>
                <a:cs typeface="Times New Roman" pitchFamily="18" charset="0"/>
              </a:rPr>
              <a:t/>
            </a:r>
            <a:br>
              <a:rPr lang="en-US" sz="1800" dirty="0">
                <a:solidFill>
                  <a:schemeClr val="accent3">
                    <a:lumMod val="50000"/>
                  </a:schemeClr>
                </a:solidFill>
                <a:latin typeface="Times New Roman" pitchFamily="18" charset="0"/>
                <a:cs typeface="Times New Roman" pitchFamily="18" charset="0"/>
              </a:rPr>
            </a:br>
            <a:endParaRPr lang="en-US" sz="1800" dirty="0"/>
          </a:p>
        </p:txBody>
      </p:sp>
      <p:pic>
        <p:nvPicPr>
          <p:cNvPr id="4099" name="Picture 3" descr="C:\Users\Dell\Desktop\G\8.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tretch>
            <a:fillRect/>
          </a:stretch>
        </p:blipFill>
        <p:spPr bwMode="auto">
          <a:xfrm>
            <a:off x="3962400" y="3429000"/>
            <a:ext cx="4800600" cy="2403186"/>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sz="half" idx="2"/>
          </p:nvPr>
        </p:nvSpPr>
        <p:spPr>
          <a:xfrm>
            <a:off x="304801" y="3497802"/>
            <a:ext cx="3505200" cy="997998"/>
          </a:xfrm>
        </p:spPr>
        <p:txBody>
          <a:bodyPr>
            <a:normAutofit/>
          </a:bodyPr>
          <a:lstStyle/>
          <a:p>
            <a:r>
              <a:rPr lang="en-US" sz="2800" dirty="0">
                <a:solidFill>
                  <a:srgbClr val="0070C0"/>
                </a:solidFill>
                <a:latin typeface="Times New Roman" pitchFamily="18" charset="0"/>
                <a:cs typeface="Times New Roman" pitchFamily="18" charset="0"/>
              </a:rPr>
              <a:t>Making Command Line Tutorial</a:t>
            </a:r>
          </a:p>
          <a:p>
            <a:endParaRPr lang="en-US" sz="2800" dirty="0">
              <a:solidFill>
                <a:schemeClr val="accent3">
                  <a:lumMod val="50000"/>
                </a:schemeClr>
              </a:solidFill>
              <a:latin typeface="Times New Roman" pitchFamily="18" charset="0"/>
              <a:cs typeface="Times New Roman" pitchFamily="18" charset="0"/>
            </a:endParaRPr>
          </a:p>
        </p:txBody>
      </p:sp>
      <p:pic>
        <p:nvPicPr>
          <p:cNvPr id="4098" name="Picture 2" descr="C:\Users\Dell\Desktop\G\7.png"/>
          <p:cNvPicPr>
            <a:picLocks noGrp="1" noChangeAspect="1" noChangeArrowheads="1"/>
          </p:cNvPicPr>
          <p:nvPr>
            <p:ph idx="4294967295"/>
          </p:nvPr>
        </p:nvPicPr>
        <p:blipFill>
          <a:blip r:embed="rId3" cstate="print">
            <a:extLst>
              <a:ext uri="{28A0092B-C50C-407E-A947-70E740481C1C}">
                <a14:useLocalDpi xmlns:a14="http://schemas.microsoft.com/office/drawing/2010/main" val="0"/>
              </a:ext>
            </a:extLst>
          </a:blip>
          <a:stretch>
            <a:fillRect/>
          </a:stretch>
        </p:blipFill>
        <p:spPr bwMode="auto">
          <a:xfrm>
            <a:off x="3810000" y="609600"/>
            <a:ext cx="4876800" cy="266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22313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idx="4294967295"/>
          </p:nvPr>
        </p:nvSpPr>
        <p:spPr>
          <a:xfrm>
            <a:off x="0" y="2057400"/>
            <a:ext cx="2819400" cy="1371600"/>
          </a:xfrm>
        </p:spPr>
        <p:txBody>
          <a:bodyPr/>
          <a:lstStyle/>
          <a:p>
            <a:pPr marL="0" indent="0" algn="l">
              <a:buNone/>
            </a:pPr>
            <a:r>
              <a:rPr lang="en-US" sz="2800" dirty="0" smtClean="0">
                <a:solidFill>
                  <a:schemeClr val="accent3">
                    <a:lumMod val="50000"/>
                  </a:schemeClr>
                </a:solidFill>
                <a:latin typeface="Times New Roman" pitchFamily="18" charset="0"/>
                <a:cs typeface="Times New Roman" pitchFamily="18" charset="0"/>
              </a:rPr>
              <a:t>Learn </a:t>
            </a:r>
            <a:r>
              <a:rPr lang="en-US" sz="2800" dirty="0" err="1" smtClean="0">
                <a:solidFill>
                  <a:schemeClr val="accent3">
                    <a:lumMod val="50000"/>
                  </a:schemeClr>
                </a:solidFill>
                <a:latin typeface="Times New Roman" pitchFamily="18" charset="0"/>
                <a:cs typeface="Times New Roman" pitchFamily="18" charset="0"/>
              </a:rPr>
              <a:t>Git</a:t>
            </a:r>
            <a:r>
              <a:rPr lang="en-US" sz="2800" dirty="0" smtClean="0">
                <a:solidFill>
                  <a:schemeClr val="accent3">
                    <a:lumMod val="50000"/>
                  </a:schemeClr>
                </a:solidFill>
                <a:latin typeface="Times New Roman" pitchFamily="18" charset="0"/>
                <a:cs typeface="Times New Roman" pitchFamily="18" charset="0"/>
              </a:rPr>
              <a:t> and Command Line</a:t>
            </a:r>
            <a:endParaRPr lang="en-US" sz="2800" dirty="0">
              <a:solidFill>
                <a:schemeClr val="accent3">
                  <a:lumMod val="50000"/>
                </a:schemeClr>
              </a:solidFill>
              <a:latin typeface="Times New Roman" pitchFamily="18" charset="0"/>
              <a:cs typeface="Times New Roman" pitchFamily="18" charset="0"/>
            </a:endParaRPr>
          </a:p>
        </p:txBody>
      </p:sp>
      <p:pic>
        <p:nvPicPr>
          <p:cNvPr id="6146" name="Picture 2" descr="C:\Users\Dell\Desktop\G\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24200" y="304800"/>
            <a:ext cx="5410200" cy="2819400"/>
          </a:xfrm>
          <a:prstGeom prst="rect">
            <a:avLst/>
          </a:prstGeom>
          <a:noFill/>
          <a:extLst>
            <a:ext uri="{909E8E84-426E-40DD-AFC4-6F175D3DCCD1}">
              <a14:hiddenFill xmlns:a14="http://schemas.microsoft.com/office/drawing/2010/main">
                <a:solidFill>
                  <a:srgbClr val="FFFFFF"/>
                </a:solidFill>
              </a14:hiddenFill>
            </a:ext>
          </a:extLst>
        </p:spPr>
      </p:pic>
      <p:pic>
        <p:nvPicPr>
          <p:cNvPr id="6147" name="Picture 3" descr="C:\Users\Dell\Desktop\G\1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4200" y="3429000"/>
            <a:ext cx="5562600" cy="3124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796537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401" y="762001"/>
            <a:ext cx="4322780" cy="1143000"/>
          </a:xfrm>
        </p:spPr>
        <p:txBody>
          <a:bodyPr>
            <a:normAutofit fontScale="90000"/>
          </a:bodyPr>
          <a:lstStyle/>
          <a:p>
            <a:pPr marL="0" indent="0">
              <a:buNone/>
            </a:pPr>
            <a:r>
              <a:rPr lang="en-US" sz="3600" dirty="0" smtClean="0">
                <a:solidFill>
                  <a:schemeClr val="accent3">
                    <a:lumMod val="50000"/>
                  </a:schemeClr>
                </a:solidFill>
                <a:latin typeface="Times New Roman" pitchFamily="18" charset="0"/>
                <a:cs typeface="Times New Roman" pitchFamily="18" charset="0"/>
              </a:rPr>
              <a:t>Learning Python Program</a:t>
            </a:r>
            <a:endParaRPr lang="en-US" sz="3600" dirty="0">
              <a:solidFill>
                <a:schemeClr val="accent3">
                  <a:lumMod val="50000"/>
                </a:schemeClr>
              </a:solidFill>
              <a:latin typeface="Times New Roman" pitchFamily="18" charset="0"/>
              <a:cs typeface="Times New Roman" pitchFamily="18" charset="0"/>
            </a:endParaRPr>
          </a:p>
        </p:txBody>
      </p:sp>
      <p:pic>
        <p:nvPicPr>
          <p:cNvPr id="7170" name="Picture 2" descr="C:\Users\Dell\Desktop\G\11a.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62400" y="457201"/>
            <a:ext cx="5181599" cy="2743200"/>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4"/>
          <p:cNvSpPr>
            <a:spLocks noGrp="1"/>
          </p:cNvSpPr>
          <p:nvPr>
            <p:ph type="body" sz="half" idx="2"/>
          </p:nvPr>
        </p:nvSpPr>
        <p:spPr>
          <a:xfrm>
            <a:off x="152401" y="3429000"/>
            <a:ext cx="3733800" cy="1143000"/>
          </a:xfrm>
        </p:spPr>
        <p:txBody>
          <a:bodyPr>
            <a:normAutofit/>
          </a:bodyPr>
          <a:lstStyle/>
          <a:p>
            <a:pPr algn="ctr"/>
            <a:r>
              <a:rPr lang="en-US" sz="3200" b="1" dirty="0" smtClean="0">
                <a:latin typeface="Times New Roman" pitchFamily="18" charset="0"/>
                <a:cs typeface="Times New Roman" pitchFamily="18" charset="0"/>
              </a:rPr>
              <a:t>Example-1</a:t>
            </a:r>
            <a:endParaRPr lang="en-US" sz="3200" b="1" dirty="0">
              <a:latin typeface="Times New Roman" pitchFamily="18" charset="0"/>
              <a:cs typeface="Times New Roman" pitchFamily="18" charset="0"/>
            </a:endParaRPr>
          </a:p>
        </p:txBody>
      </p:sp>
      <p:pic>
        <p:nvPicPr>
          <p:cNvPr id="7171" name="Picture 3" descr="C:\Users\Dell\Desktop\G\11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2400" y="3429000"/>
            <a:ext cx="5181600" cy="3124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74019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1" y="685801"/>
            <a:ext cx="4170380" cy="1295400"/>
          </a:xfrm>
        </p:spPr>
        <p:txBody>
          <a:bodyPr>
            <a:normAutofit/>
          </a:bodyPr>
          <a:lstStyle/>
          <a:p>
            <a:pPr marL="0" indent="0" algn="ctr">
              <a:buNone/>
            </a:pPr>
            <a:r>
              <a:rPr lang="en-US" sz="3600" dirty="0">
                <a:solidFill>
                  <a:schemeClr val="accent3">
                    <a:lumMod val="50000"/>
                  </a:schemeClr>
                </a:solidFill>
                <a:latin typeface="Times New Roman" pitchFamily="18" charset="0"/>
                <a:cs typeface="Times New Roman" pitchFamily="18" charset="0"/>
              </a:rPr>
              <a:t>Learning Python Program</a:t>
            </a:r>
            <a:endParaRPr lang="en-US" sz="3600" dirty="0"/>
          </a:p>
        </p:txBody>
      </p:sp>
      <p:pic>
        <p:nvPicPr>
          <p:cNvPr id="8194" name="Picture 2" descr="C:\Users\Dell\Desktop\G\12a (2).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267200" y="533400"/>
            <a:ext cx="4648199" cy="2895599"/>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p:cNvSpPr>
            <a:spLocks noGrp="1"/>
          </p:cNvSpPr>
          <p:nvPr>
            <p:ph type="body" sz="half" idx="2"/>
          </p:nvPr>
        </p:nvSpPr>
        <p:spPr>
          <a:xfrm>
            <a:off x="838199" y="3124200"/>
            <a:ext cx="2819401" cy="1066800"/>
          </a:xfrm>
        </p:spPr>
        <p:txBody>
          <a:bodyPr/>
          <a:lstStyle/>
          <a:p>
            <a:pPr algn="ctr"/>
            <a:r>
              <a:rPr lang="en-US" sz="3200" b="1" dirty="0" smtClean="0">
                <a:latin typeface="Times New Roman" pitchFamily="18" charset="0"/>
                <a:cs typeface="Times New Roman" pitchFamily="18" charset="0"/>
              </a:rPr>
              <a:t>Example-10</a:t>
            </a:r>
            <a:endParaRPr lang="en-US" sz="3200" b="1" dirty="0">
              <a:latin typeface="Times New Roman" pitchFamily="18" charset="0"/>
              <a:cs typeface="Times New Roman" pitchFamily="18" charset="0"/>
            </a:endParaRPr>
          </a:p>
          <a:p>
            <a:endParaRPr lang="en-US" dirty="0"/>
          </a:p>
        </p:txBody>
      </p:sp>
      <p:pic>
        <p:nvPicPr>
          <p:cNvPr id="8195" name="Picture 3" descr="C:\Users\Dell\Desktop\G\12b (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7200" y="3657600"/>
            <a:ext cx="4600575" cy="3067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55223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1473794" y="1905001"/>
            <a:ext cx="6146205" cy="4029664"/>
          </a:xfrm>
        </p:spPr>
        <p:txBody>
          <a:bodyPr>
            <a:normAutofit/>
          </a:bodyPr>
          <a:lstStyle/>
          <a:p>
            <a:r>
              <a:rPr lang="en-US" sz="2800" dirty="0" smtClean="0">
                <a:latin typeface="Times New Roman" pitchFamily="18" charset="0"/>
                <a:cs typeface="Times New Roman" pitchFamily="18" charset="0"/>
              </a:rPr>
              <a:t>Member</a:t>
            </a:r>
          </a:p>
          <a:p>
            <a:pPr marL="514350" indent="-514350" algn="l">
              <a:buFont typeface="+mj-lt"/>
              <a:buAutoNum type="arabicPeriod"/>
            </a:pPr>
            <a:r>
              <a:rPr lang="en-US" sz="2800" dirty="0" smtClean="0">
                <a:latin typeface="Times New Roman" pitchFamily="18" charset="0"/>
                <a:cs typeface="Times New Roman" pitchFamily="18" charset="0"/>
              </a:rPr>
              <a:t>Mg Arthur Min </a:t>
            </a:r>
            <a:r>
              <a:rPr lang="en-US" sz="2800" dirty="0" err="1" smtClean="0">
                <a:latin typeface="Times New Roman" pitchFamily="18" charset="0"/>
                <a:cs typeface="Times New Roman" pitchFamily="18" charset="0"/>
              </a:rPr>
              <a:t>Sein</a:t>
            </a:r>
            <a:r>
              <a:rPr lang="en-US" sz="2800" dirty="0" smtClean="0">
                <a:latin typeface="Times New Roman" pitchFamily="18" charset="0"/>
                <a:cs typeface="Times New Roman" pitchFamily="18" charset="0"/>
              </a:rPr>
              <a:t>(5cs-84)</a:t>
            </a:r>
          </a:p>
          <a:p>
            <a:pPr marL="514350" indent="-514350" algn="l">
              <a:buFont typeface="+mj-lt"/>
              <a:buAutoNum type="arabicPeriod"/>
            </a:pPr>
            <a:r>
              <a:rPr lang="en-US" sz="2800" dirty="0" smtClean="0">
                <a:latin typeface="Times New Roman" pitchFamily="18" charset="0"/>
                <a:cs typeface="Times New Roman" pitchFamily="18" charset="0"/>
              </a:rPr>
              <a:t>Ma War </a:t>
            </a:r>
            <a:r>
              <a:rPr lang="en-US" sz="2800" dirty="0" err="1" smtClean="0">
                <a:latin typeface="Times New Roman" pitchFamily="18" charset="0"/>
                <a:cs typeface="Times New Roman" pitchFamily="18" charset="0"/>
              </a:rPr>
              <a:t>War</a:t>
            </a:r>
            <a:r>
              <a:rPr lang="en-US" sz="2800" dirty="0" smtClean="0">
                <a:latin typeface="Times New Roman" pitchFamily="18" charset="0"/>
                <a:cs typeface="Times New Roman" pitchFamily="18" charset="0"/>
              </a:rPr>
              <a:t> </a:t>
            </a:r>
            <a:r>
              <a:rPr lang="en-US" sz="2800" dirty="0" err="1" smtClean="0">
                <a:latin typeface="Times New Roman" pitchFamily="18" charset="0"/>
                <a:cs typeface="Times New Roman" pitchFamily="18" charset="0"/>
              </a:rPr>
              <a:t>Myint</a:t>
            </a:r>
            <a:r>
              <a:rPr lang="en-US" sz="2800" dirty="0" smtClean="0">
                <a:latin typeface="Times New Roman" pitchFamily="18" charset="0"/>
                <a:cs typeface="Times New Roman" pitchFamily="18" charset="0"/>
              </a:rPr>
              <a:t>(5cs-83)</a:t>
            </a:r>
          </a:p>
          <a:p>
            <a:pPr marL="514350" indent="-514350" algn="l">
              <a:buFont typeface="+mj-lt"/>
              <a:buAutoNum type="arabicPeriod"/>
            </a:pPr>
            <a:r>
              <a:rPr lang="en-US" sz="2400" dirty="0" smtClean="0">
                <a:latin typeface="Times New Roman" pitchFamily="18" charset="0"/>
                <a:cs typeface="Times New Roman" pitchFamily="18" charset="0"/>
              </a:rPr>
              <a:t>Ma </a:t>
            </a:r>
            <a:r>
              <a:rPr lang="en-US" sz="2400" dirty="0" err="1" smtClean="0">
                <a:latin typeface="Times New Roman" pitchFamily="18" charset="0"/>
                <a:cs typeface="Times New Roman" pitchFamily="18" charset="0"/>
              </a:rPr>
              <a:t>Phue</a:t>
            </a:r>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Thinzar</a:t>
            </a:r>
            <a:r>
              <a:rPr lang="en-US" sz="2400" dirty="0" smtClean="0">
                <a:latin typeface="Times New Roman" pitchFamily="18" charset="0"/>
                <a:cs typeface="Times New Roman" pitchFamily="18" charset="0"/>
              </a:rPr>
              <a:t> Maw(5cs-82)</a:t>
            </a:r>
          </a:p>
          <a:p>
            <a:pPr marL="514350" indent="-514350" algn="l">
              <a:buFont typeface="+mj-lt"/>
              <a:buAutoNum type="arabicPeriod"/>
            </a:pPr>
            <a:r>
              <a:rPr lang="en-US" sz="2800" dirty="0" smtClean="0">
                <a:latin typeface="Times New Roman" pitchFamily="18" charset="0"/>
                <a:cs typeface="Times New Roman" pitchFamily="18" charset="0"/>
              </a:rPr>
              <a:t>Ma Tin </a:t>
            </a:r>
            <a:r>
              <a:rPr lang="en-US" sz="2800" dirty="0" err="1" smtClean="0">
                <a:latin typeface="Times New Roman" pitchFamily="18" charset="0"/>
                <a:cs typeface="Times New Roman" pitchFamily="18" charset="0"/>
              </a:rPr>
              <a:t>Tin</a:t>
            </a:r>
            <a:r>
              <a:rPr lang="en-US" sz="2800" dirty="0" smtClean="0">
                <a:latin typeface="Times New Roman" pitchFamily="18" charset="0"/>
                <a:cs typeface="Times New Roman" pitchFamily="18" charset="0"/>
              </a:rPr>
              <a:t> Win(5cs-81)</a:t>
            </a:r>
          </a:p>
          <a:p>
            <a:pPr marL="514350" indent="-514350" algn="l">
              <a:buFont typeface="+mj-lt"/>
              <a:buAutoNum type="arabicPeriod"/>
            </a:pPr>
            <a:r>
              <a:rPr lang="en-US" sz="2800" dirty="0" smtClean="0">
                <a:latin typeface="Times New Roman" pitchFamily="18" charset="0"/>
                <a:cs typeface="Times New Roman" pitchFamily="18" charset="0"/>
              </a:rPr>
              <a:t>Ma </a:t>
            </a:r>
            <a:r>
              <a:rPr lang="en-US" sz="2800" dirty="0" err="1" smtClean="0">
                <a:latin typeface="Times New Roman" pitchFamily="18" charset="0"/>
                <a:cs typeface="Times New Roman" pitchFamily="18" charset="0"/>
              </a:rPr>
              <a:t>Thiri</a:t>
            </a:r>
            <a:r>
              <a:rPr lang="en-US" sz="2800" dirty="0" smtClean="0">
                <a:latin typeface="Times New Roman" pitchFamily="18" charset="0"/>
                <a:cs typeface="Times New Roman" pitchFamily="18" charset="0"/>
              </a:rPr>
              <a:t> Mon(5cs-86)</a:t>
            </a:r>
          </a:p>
          <a:p>
            <a:pPr marL="514350" indent="-514350" algn="l">
              <a:buFont typeface="+mj-lt"/>
              <a:buAutoNum type="arabicPeriod"/>
            </a:pPr>
            <a:r>
              <a:rPr lang="en-US" sz="2800" dirty="0" smtClean="0">
                <a:latin typeface="Times New Roman" pitchFamily="18" charset="0"/>
                <a:cs typeface="Times New Roman" pitchFamily="18" charset="0"/>
              </a:rPr>
              <a:t>Ma </a:t>
            </a:r>
            <a:r>
              <a:rPr lang="en-US" sz="2800" dirty="0" err="1" smtClean="0">
                <a:latin typeface="Times New Roman" pitchFamily="18" charset="0"/>
                <a:cs typeface="Times New Roman" pitchFamily="18" charset="0"/>
              </a:rPr>
              <a:t>Shwe</a:t>
            </a:r>
            <a:r>
              <a:rPr lang="en-US" sz="2800" dirty="0" smtClean="0">
                <a:latin typeface="Times New Roman" pitchFamily="18" charset="0"/>
                <a:cs typeface="Times New Roman" pitchFamily="18" charset="0"/>
              </a:rPr>
              <a:t> Yee </a:t>
            </a:r>
            <a:r>
              <a:rPr lang="en-US" sz="2800" dirty="0" err="1" smtClean="0">
                <a:latin typeface="Times New Roman" pitchFamily="18" charset="0"/>
                <a:cs typeface="Times New Roman" pitchFamily="18" charset="0"/>
              </a:rPr>
              <a:t>Ko</a:t>
            </a:r>
            <a:r>
              <a:rPr lang="en-US" sz="2800" dirty="0" smtClean="0">
                <a:latin typeface="Times New Roman" pitchFamily="18" charset="0"/>
                <a:cs typeface="Times New Roman" pitchFamily="18" charset="0"/>
              </a:rPr>
              <a:t> </a:t>
            </a:r>
            <a:r>
              <a:rPr lang="en-US" sz="2800" dirty="0" err="1" smtClean="0">
                <a:latin typeface="Times New Roman" pitchFamily="18" charset="0"/>
                <a:cs typeface="Times New Roman" pitchFamily="18" charset="0"/>
              </a:rPr>
              <a:t>Ko</a:t>
            </a:r>
            <a:r>
              <a:rPr lang="en-US" sz="2800" dirty="0" smtClean="0">
                <a:latin typeface="Times New Roman" pitchFamily="18" charset="0"/>
                <a:cs typeface="Times New Roman" pitchFamily="18" charset="0"/>
              </a:rPr>
              <a:t>(5cs-85)</a:t>
            </a:r>
            <a:endParaRPr lang="en-US" sz="2800" dirty="0">
              <a:latin typeface="Times New Roman" pitchFamily="18" charset="0"/>
              <a:cs typeface="Times New Roman" pitchFamily="18" charset="0"/>
            </a:endParaRPr>
          </a:p>
        </p:txBody>
      </p:sp>
      <p:sp>
        <p:nvSpPr>
          <p:cNvPr id="4" name="Title 3"/>
          <p:cNvSpPr>
            <a:spLocks noGrp="1"/>
          </p:cNvSpPr>
          <p:nvPr>
            <p:ph type="ctrTitle"/>
          </p:nvPr>
        </p:nvSpPr>
        <p:spPr>
          <a:xfrm>
            <a:off x="817581" y="228601"/>
            <a:ext cx="7175351" cy="1524000"/>
          </a:xfrm>
        </p:spPr>
        <p:txBody>
          <a:bodyPr>
            <a:normAutofit/>
          </a:bodyPr>
          <a:lstStyle/>
          <a:p>
            <a:pPr marL="182880" indent="0">
              <a:buNone/>
            </a:pPr>
            <a:r>
              <a:rPr lang="en-US" sz="3200" dirty="0" smtClean="0">
                <a:solidFill>
                  <a:srgbClr val="92D050"/>
                </a:solidFill>
                <a:latin typeface="Times New Roman" pitchFamily="18" charset="0"/>
                <a:cs typeface="Times New Roman" pitchFamily="18" charset="0"/>
              </a:rPr>
              <a:t>Supervisor-</a:t>
            </a:r>
            <a:r>
              <a:rPr lang="en-US" sz="3200" dirty="0" err="1" smtClean="0">
                <a:solidFill>
                  <a:srgbClr val="92D050"/>
                </a:solidFill>
                <a:latin typeface="Times New Roman" pitchFamily="18" charset="0"/>
                <a:cs typeface="Times New Roman" pitchFamily="18" charset="0"/>
              </a:rPr>
              <a:t>Daw</a:t>
            </a:r>
            <a:r>
              <a:rPr lang="en-US" sz="3200" dirty="0" smtClean="0">
                <a:solidFill>
                  <a:srgbClr val="92D050"/>
                </a:solidFill>
                <a:latin typeface="Times New Roman" pitchFamily="18" charset="0"/>
                <a:cs typeface="Times New Roman" pitchFamily="18" charset="0"/>
              </a:rPr>
              <a:t> </a:t>
            </a:r>
            <a:r>
              <a:rPr lang="en-US" sz="3200" dirty="0" err="1" smtClean="0">
                <a:solidFill>
                  <a:srgbClr val="92D050"/>
                </a:solidFill>
                <a:latin typeface="Times New Roman" pitchFamily="18" charset="0"/>
                <a:cs typeface="Times New Roman" pitchFamily="18" charset="0"/>
              </a:rPr>
              <a:t>Hnin</a:t>
            </a:r>
            <a:r>
              <a:rPr lang="en-US" sz="3200" dirty="0" smtClean="0">
                <a:solidFill>
                  <a:srgbClr val="92D050"/>
                </a:solidFill>
                <a:latin typeface="Times New Roman" pitchFamily="18" charset="0"/>
                <a:cs typeface="Times New Roman" pitchFamily="18" charset="0"/>
              </a:rPr>
              <a:t> Yu </a:t>
            </a:r>
            <a:r>
              <a:rPr lang="en-US" sz="3200" dirty="0" err="1" smtClean="0">
                <a:solidFill>
                  <a:srgbClr val="92D050"/>
                </a:solidFill>
                <a:latin typeface="Times New Roman" pitchFamily="18" charset="0"/>
                <a:cs typeface="Times New Roman" pitchFamily="18" charset="0"/>
              </a:rPr>
              <a:t>Yu</a:t>
            </a:r>
            <a:r>
              <a:rPr lang="en-US" sz="3200" dirty="0" smtClean="0">
                <a:solidFill>
                  <a:srgbClr val="92D050"/>
                </a:solidFill>
                <a:latin typeface="Times New Roman" pitchFamily="18" charset="0"/>
                <a:cs typeface="Times New Roman" pitchFamily="18" charset="0"/>
              </a:rPr>
              <a:t> Win</a:t>
            </a:r>
            <a:endParaRPr lang="en-US" sz="3200" dirty="0">
              <a:solidFill>
                <a:srgbClr val="92D050"/>
              </a:solidFill>
              <a:latin typeface="Times New Roman" pitchFamily="18" charset="0"/>
              <a:cs typeface="Times New Roman" pitchFamily="18" charset="0"/>
            </a:endParaRPr>
          </a:p>
        </p:txBody>
      </p:sp>
    </p:spTree>
    <p:extLst>
      <p:ext uri="{BB962C8B-B14F-4D97-AF65-F5344CB8AC3E}">
        <p14:creationId xmlns:p14="http://schemas.microsoft.com/office/powerpoint/2010/main" val="238563269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1" y="838201"/>
            <a:ext cx="3352799" cy="1295399"/>
          </a:xfrm>
        </p:spPr>
        <p:txBody>
          <a:bodyPr>
            <a:normAutofit/>
          </a:bodyPr>
          <a:lstStyle/>
          <a:p>
            <a:pPr marL="0" indent="0" algn="ctr">
              <a:buNone/>
            </a:pPr>
            <a:r>
              <a:rPr lang="en-US" dirty="0">
                <a:solidFill>
                  <a:schemeClr val="accent3">
                    <a:lumMod val="50000"/>
                  </a:schemeClr>
                </a:solidFill>
                <a:latin typeface="Times New Roman" pitchFamily="18" charset="0"/>
                <a:cs typeface="Times New Roman" pitchFamily="18" charset="0"/>
              </a:rPr>
              <a:t>Learning Python Program</a:t>
            </a:r>
            <a:endParaRPr lang="en-US" dirty="0"/>
          </a:p>
        </p:txBody>
      </p:sp>
      <p:pic>
        <p:nvPicPr>
          <p:cNvPr id="9218" name="Picture 2" descr="C:\Users\Dell\Desktop\G\13a.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52800" y="457200"/>
            <a:ext cx="5410200" cy="2971800"/>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p:cNvSpPr>
            <a:spLocks noGrp="1"/>
          </p:cNvSpPr>
          <p:nvPr>
            <p:ph type="body" sz="half" idx="2"/>
          </p:nvPr>
        </p:nvSpPr>
        <p:spPr>
          <a:xfrm>
            <a:off x="228601" y="2819400"/>
            <a:ext cx="2590800" cy="914400"/>
          </a:xfrm>
        </p:spPr>
        <p:txBody>
          <a:bodyPr/>
          <a:lstStyle/>
          <a:p>
            <a:pPr algn="ctr"/>
            <a:r>
              <a:rPr lang="en-US" sz="3200" b="1" dirty="0" smtClean="0">
                <a:latin typeface="Times New Roman" pitchFamily="18" charset="0"/>
                <a:cs typeface="Times New Roman" pitchFamily="18" charset="0"/>
              </a:rPr>
              <a:t>Example-11</a:t>
            </a:r>
            <a:endParaRPr lang="en-US" sz="3200" b="1" dirty="0">
              <a:latin typeface="Times New Roman" pitchFamily="18" charset="0"/>
              <a:cs typeface="Times New Roman" pitchFamily="18" charset="0"/>
            </a:endParaRPr>
          </a:p>
          <a:p>
            <a:endParaRPr lang="en-US" dirty="0"/>
          </a:p>
        </p:txBody>
      </p:sp>
      <p:pic>
        <p:nvPicPr>
          <p:cNvPr id="9219" name="Picture 3" descr="C:\Users\Dell\Desktop\G\13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4364" y="3733800"/>
            <a:ext cx="5521035"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09626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0"/>
            <a:ext cx="3886200" cy="1219200"/>
          </a:xfrm>
        </p:spPr>
        <p:txBody>
          <a:bodyPr/>
          <a:lstStyle/>
          <a:p>
            <a:pPr marL="0" indent="0">
              <a:buNone/>
            </a:pPr>
            <a:r>
              <a:rPr lang="en-US" sz="3200" dirty="0" smtClean="0">
                <a:solidFill>
                  <a:schemeClr val="accent3">
                    <a:lumMod val="50000"/>
                  </a:schemeClr>
                </a:solidFill>
                <a:latin typeface="Times New Roman" pitchFamily="18" charset="0"/>
                <a:cs typeface="Times New Roman" pitchFamily="18" charset="0"/>
              </a:rPr>
              <a:t>Create </a:t>
            </a:r>
            <a:r>
              <a:rPr lang="en-US" sz="3200" dirty="0" err="1" smtClean="0">
                <a:solidFill>
                  <a:schemeClr val="accent3">
                    <a:lumMod val="50000"/>
                  </a:schemeClr>
                </a:solidFill>
                <a:latin typeface="Times New Roman" pitchFamily="18" charset="0"/>
                <a:cs typeface="Times New Roman" pitchFamily="18" charset="0"/>
              </a:rPr>
              <a:t>Heroku</a:t>
            </a:r>
            <a:r>
              <a:rPr lang="en-US" sz="3200" dirty="0" smtClean="0">
                <a:solidFill>
                  <a:schemeClr val="accent3">
                    <a:lumMod val="50000"/>
                  </a:schemeClr>
                </a:solidFill>
                <a:latin typeface="Times New Roman" pitchFamily="18" charset="0"/>
                <a:cs typeface="Times New Roman" pitchFamily="18" charset="0"/>
              </a:rPr>
              <a:t> App Account</a:t>
            </a:r>
            <a:endParaRPr lang="en-US" sz="3200" dirty="0">
              <a:solidFill>
                <a:schemeClr val="accent3">
                  <a:lumMod val="50000"/>
                </a:schemeClr>
              </a:solidFill>
              <a:latin typeface="Times New Roman" pitchFamily="18" charset="0"/>
              <a:cs typeface="Times New Roman" pitchFamily="18" charset="0"/>
            </a:endParaRPr>
          </a:p>
        </p:txBody>
      </p:sp>
      <p:pic>
        <p:nvPicPr>
          <p:cNvPr id="10242" name="Picture 2" descr="C:\Users\Dell\Desktop\G\14-.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038600" y="457200"/>
            <a:ext cx="4800600" cy="2438399"/>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p:cNvSpPr>
            <a:spLocks noGrp="1"/>
          </p:cNvSpPr>
          <p:nvPr>
            <p:ph type="body" sz="half" idx="2"/>
          </p:nvPr>
        </p:nvSpPr>
        <p:spPr>
          <a:xfrm>
            <a:off x="228601" y="3429000"/>
            <a:ext cx="3810000" cy="2286000"/>
          </a:xfrm>
        </p:spPr>
        <p:txBody>
          <a:bodyPr>
            <a:normAutofit lnSpcReduction="10000"/>
          </a:bodyPr>
          <a:lstStyle/>
          <a:p>
            <a:r>
              <a:rPr lang="en-US" sz="2800" b="1" dirty="0" smtClean="0">
                <a:latin typeface="Times New Roman" pitchFamily="18" charset="0"/>
                <a:cs typeface="Times New Roman" pitchFamily="18" charset="0"/>
              </a:rPr>
              <a:t>Create App on </a:t>
            </a:r>
            <a:r>
              <a:rPr lang="en-US" sz="2800" b="1" dirty="0" err="1" smtClean="0">
                <a:latin typeface="Times New Roman" pitchFamily="18" charset="0"/>
                <a:cs typeface="Times New Roman" pitchFamily="18" charset="0"/>
              </a:rPr>
              <a:t>Heroku</a:t>
            </a:r>
            <a:endParaRPr lang="en-US" sz="2800" b="1" dirty="0" smtClean="0">
              <a:latin typeface="Times New Roman" pitchFamily="18" charset="0"/>
              <a:cs typeface="Times New Roman" pitchFamily="18" charset="0"/>
            </a:endParaRPr>
          </a:p>
          <a:p>
            <a:r>
              <a:rPr lang="en-US" sz="2800" b="1" dirty="0" smtClean="0">
                <a:latin typeface="Times New Roman" pitchFamily="18" charset="0"/>
                <a:cs typeface="Times New Roman" pitchFamily="18" charset="0"/>
              </a:rPr>
              <a:t>Deploy App with </a:t>
            </a:r>
            <a:r>
              <a:rPr lang="en-US" sz="2800" b="1" dirty="0" err="1" smtClean="0">
                <a:latin typeface="Times New Roman" pitchFamily="18" charset="0"/>
                <a:cs typeface="Times New Roman" pitchFamily="18" charset="0"/>
              </a:rPr>
              <a:t>github</a:t>
            </a:r>
            <a:r>
              <a:rPr lang="en-US" sz="2800" b="1" dirty="0" smtClean="0">
                <a:latin typeface="Times New Roman" pitchFamily="18" charset="0"/>
                <a:cs typeface="Times New Roman" pitchFamily="18" charset="0"/>
              </a:rPr>
              <a:t> on </a:t>
            </a:r>
            <a:r>
              <a:rPr lang="en-US" sz="2800" b="1" dirty="0" err="1" smtClean="0">
                <a:latin typeface="Times New Roman" pitchFamily="18" charset="0"/>
                <a:cs typeface="Times New Roman" pitchFamily="18" charset="0"/>
              </a:rPr>
              <a:t>Heroku</a:t>
            </a:r>
            <a:endParaRPr lang="en-US" sz="2800" b="1" dirty="0" smtClean="0">
              <a:latin typeface="Times New Roman" pitchFamily="18" charset="0"/>
              <a:cs typeface="Times New Roman" pitchFamily="18" charset="0"/>
            </a:endParaRPr>
          </a:p>
          <a:p>
            <a:r>
              <a:rPr lang="en-US" sz="2800" b="1" dirty="0" smtClean="0">
                <a:latin typeface="Times New Roman" pitchFamily="18" charset="0"/>
                <a:cs typeface="Times New Roman" pitchFamily="18" charset="0"/>
              </a:rPr>
              <a:t>View output from </a:t>
            </a:r>
            <a:r>
              <a:rPr lang="en-US" sz="2800" b="1" dirty="0" err="1" smtClean="0">
                <a:latin typeface="Times New Roman" pitchFamily="18" charset="0"/>
                <a:cs typeface="Times New Roman" pitchFamily="18" charset="0"/>
              </a:rPr>
              <a:t>Heroku</a:t>
            </a:r>
            <a:endParaRPr lang="en-US" sz="2800" b="1" dirty="0">
              <a:latin typeface="Times New Roman" pitchFamily="18" charset="0"/>
              <a:cs typeface="Times New Roman" pitchFamily="18" charset="0"/>
            </a:endParaRPr>
          </a:p>
        </p:txBody>
      </p:sp>
      <p:pic>
        <p:nvPicPr>
          <p:cNvPr id="10243" name="Picture 3" descr="C:\Users\Dell\Desktop\G\1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1000" y="3276600"/>
            <a:ext cx="4800600" cy="320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89213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209800"/>
            <a:ext cx="3276600" cy="1258888"/>
          </a:xfrm>
        </p:spPr>
        <p:txBody>
          <a:bodyPr/>
          <a:lstStyle/>
          <a:p>
            <a:pPr marL="0" indent="0" algn="ctr">
              <a:buNone/>
            </a:pPr>
            <a:r>
              <a:rPr lang="en-US" sz="2800" dirty="0" smtClean="0">
                <a:solidFill>
                  <a:schemeClr val="accent3">
                    <a:lumMod val="50000"/>
                  </a:schemeClr>
                </a:solidFill>
                <a:latin typeface="Times New Roman" pitchFamily="18" charset="0"/>
                <a:cs typeface="Times New Roman" pitchFamily="18" charset="0"/>
              </a:rPr>
              <a:t>Apply </a:t>
            </a:r>
            <a:r>
              <a:rPr lang="en-US" sz="2800" dirty="0" err="1" smtClean="0">
                <a:solidFill>
                  <a:schemeClr val="accent3">
                    <a:lumMod val="50000"/>
                  </a:schemeClr>
                </a:solidFill>
                <a:latin typeface="Times New Roman" pitchFamily="18" charset="0"/>
                <a:cs typeface="Times New Roman" pitchFamily="18" charset="0"/>
              </a:rPr>
              <a:t>Heroku</a:t>
            </a:r>
            <a:r>
              <a:rPr lang="en-US" sz="2800" dirty="0" smtClean="0">
                <a:solidFill>
                  <a:schemeClr val="accent3">
                    <a:lumMod val="50000"/>
                  </a:schemeClr>
                </a:solidFill>
                <a:latin typeface="Times New Roman" pitchFamily="18" charset="0"/>
                <a:cs typeface="Times New Roman" pitchFamily="18" charset="0"/>
              </a:rPr>
              <a:t> App</a:t>
            </a:r>
            <a:endParaRPr lang="en-US" sz="2800" dirty="0">
              <a:solidFill>
                <a:schemeClr val="accent3">
                  <a:lumMod val="50000"/>
                </a:schemeClr>
              </a:solidFill>
              <a:latin typeface="Times New Roman" pitchFamily="18" charset="0"/>
              <a:cs typeface="Times New Roman" pitchFamily="18" charset="0"/>
            </a:endParaRPr>
          </a:p>
        </p:txBody>
      </p:sp>
      <p:pic>
        <p:nvPicPr>
          <p:cNvPr id="11266" name="Picture 2" descr="C:\Users\Dell\Desktop\G\16-.png"/>
          <p:cNvPicPr>
            <a:picLocks noGrp="1" noChangeAspect="1" noChangeArrowheads="1"/>
          </p:cNvPicPr>
          <p:nvPr>
            <p:ph idx="4294967295"/>
          </p:nvPr>
        </p:nvPicPr>
        <p:blipFill>
          <a:blip r:embed="rId2" cstate="print">
            <a:extLst>
              <a:ext uri="{28A0092B-C50C-407E-A947-70E740481C1C}">
                <a14:useLocalDpi xmlns:a14="http://schemas.microsoft.com/office/drawing/2010/main" val="0"/>
              </a:ext>
            </a:extLst>
          </a:blip>
          <a:srcRect/>
          <a:stretch>
            <a:fillRect/>
          </a:stretch>
        </p:blipFill>
        <p:spPr bwMode="auto">
          <a:xfrm>
            <a:off x="3359727" y="574963"/>
            <a:ext cx="5257800" cy="2667000"/>
          </a:xfrm>
          <a:prstGeom prst="rect">
            <a:avLst/>
          </a:prstGeom>
          <a:noFill/>
          <a:extLst>
            <a:ext uri="{909E8E84-426E-40DD-AFC4-6F175D3DCCD1}">
              <a14:hiddenFill xmlns:a14="http://schemas.microsoft.com/office/drawing/2010/main">
                <a:solidFill>
                  <a:srgbClr val="FFFFFF"/>
                </a:solidFill>
              </a14:hiddenFill>
            </a:ext>
          </a:extLst>
        </p:spPr>
      </p:pic>
      <p:pic>
        <p:nvPicPr>
          <p:cNvPr id="11267" name="Picture 3" descr="C:\Users\Dell\Desktop\G\17-.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6600" y="3456709"/>
            <a:ext cx="5105400"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041969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609600" y="381000"/>
            <a:ext cx="8534400" cy="1219200"/>
          </a:xfrm>
        </p:spPr>
        <p:txBody>
          <a:bodyPr>
            <a:normAutofit/>
          </a:bodyPr>
          <a:lstStyle/>
          <a:p>
            <a:pPr marL="45720" indent="0" algn="ctr">
              <a:buNone/>
            </a:pPr>
            <a:r>
              <a:rPr lang="en-US" sz="3200" dirty="0" smtClean="0">
                <a:solidFill>
                  <a:schemeClr val="accent3">
                    <a:lumMod val="50000"/>
                  </a:schemeClr>
                </a:solidFill>
                <a:latin typeface="Times New Roman" pitchFamily="18" charset="0"/>
                <a:cs typeface="Times New Roman" pitchFamily="18" charset="0"/>
              </a:rPr>
              <a:t>UI-UX Design-1</a:t>
            </a:r>
          </a:p>
          <a:p>
            <a:pPr marL="45720" indent="0" algn="ctr">
              <a:buNone/>
            </a:pPr>
            <a:r>
              <a:rPr lang="en-US" sz="3200" dirty="0" smtClean="0">
                <a:solidFill>
                  <a:schemeClr val="accent3">
                    <a:lumMod val="50000"/>
                  </a:schemeClr>
                </a:solidFill>
                <a:latin typeface="Times New Roman" pitchFamily="18" charset="0"/>
                <a:cs typeface="Times New Roman" pitchFamily="18" charset="0"/>
              </a:rPr>
              <a:t>Materialize Design</a:t>
            </a:r>
            <a:endParaRPr lang="en-US" sz="3200" dirty="0">
              <a:solidFill>
                <a:schemeClr val="accent3">
                  <a:lumMod val="50000"/>
                </a:schemeClr>
              </a:solidFill>
              <a:latin typeface="Times New Roman" pitchFamily="18" charset="0"/>
              <a:cs typeface="Times New Roman" pitchFamily="18" charset="0"/>
            </a:endParaRPr>
          </a:p>
        </p:txBody>
      </p:sp>
      <p:pic>
        <p:nvPicPr>
          <p:cNvPr id="12290" name="Picture 2" descr="C:\Users\Dell\Desktop\G\18-.png"/>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762000" y="1905000"/>
            <a:ext cx="8382000" cy="441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822223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C:\Users\Dell\Desktop\G\1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647700"/>
            <a:ext cx="8001000" cy="556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69592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C:\Users\Dell\Desktop\G\2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628650"/>
            <a:ext cx="8686800" cy="5600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310899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0" y="152400"/>
            <a:ext cx="8915400" cy="1219200"/>
          </a:xfrm>
        </p:spPr>
        <p:txBody>
          <a:bodyPr>
            <a:normAutofit lnSpcReduction="10000"/>
          </a:bodyPr>
          <a:lstStyle/>
          <a:p>
            <a:pPr marL="45720" indent="0" algn="ctr">
              <a:buNone/>
            </a:pPr>
            <a:r>
              <a:rPr lang="en-US" sz="3200" dirty="0" smtClean="0">
                <a:solidFill>
                  <a:schemeClr val="accent3">
                    <a:lumMod val="50000"/>
                  </a:schemeClr>
                </a:solidFill>
                <a:latin typeface="Times New Roman" pitchFamily="18" charset="0"/>
                <a:cs typeface="Times New Roman" pitchFamily="18" charset="0"/>
              </a:rPr>
              <a:t>UI-UX Design-2</a:t>
            </a:r>
            <a:endParaRPr lang="en-US" sz="3200" dirty="0">
              <a:solidFill>
                <a:schemeClr val="accent3">
                  <a:lumMod val="50000"/>
                </a:schemeClr>
              </a:solidFill>
              <a:latin typeface="Times New Roman" pitchFamily="18" charset="0"/>
              <a:cs typeface="Times New Roman" pitchFamily="18" charset="0"/>
            </a:endParaRPr>
          </a:p>
          <a:p>
            <a:pPr marL="45720" indent="0" algn="ctr">
              <a:buNone/>
            </a:pPr>
            <a:r>
              <a:rPr lang="en-US" sz="3200" dirty="0">
                <a:solidFill>
                  <a:schemeClr val="accent3">
                    <a:lumMod val="50000"/>
                  </a:schemeClr>
                </a:solidFill>
                <a:latin typeface="Times New Roman" pitchFamily="18" charset="0"/>
                <a:cs typeface="Times New Roman" pitchFamily="18" charset="0"/>
              </a:rPr>
              <a:t>Materialize Design</a:t>
            </a:r>
          </a:p>
          <a:p>
            <a:endParaRPr lang="en-US" sz="3200" dirty="0">
              <a:solidFill>
                <a:schemeClr val="accent3">
                  <a:lumMod val="50000"/>
                </a:schemeClr>
              </a:solidFill>
              <a:latin typeface="Times New Roman" pitchFamily="18" charset="0"/>
              <a:cs typeface="Times New Roman" pitchFamily="18" charset="0"/>
            </a:endParaRPr>
          </a:p>
        </p:txBody>
      </p:sp>
      <p:pic>
        <p:nvPicPr>
          <p:cNvPr id="15362" name="Picture 2" descr="C:\Users\Dell\Desktop\G\21.png"/>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228600" y="1600200"/>
            <a:ext cx="8382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62499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C:\Users\Dell\Desktop\G\2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199" y="600075"/>
            <a:ext cx="8382001" cy="5657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453864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C:\Users\Dell\Desktop\G\2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934749"/>
            <a:ext cx="8458200" cy="5057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1038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C:\Users\Dell\Desktop\G\2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542925"/>
            <a:ext cx="8763000" cy="5772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15400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04800" y="838200"/>
            <a:ext cx="8610600" cy="6019800"/>
          </a:xfrm>
        </p:spPr>
        <p:txBody>
          <a:bodyPr>
            <a:noAutofit/>
          </a:bodyPr>
          <a:lstStyle/>
          <a:p>
            <a:pPr marL="285750" indent="-285750" algn="just">
              <a:buFont typeface="Wingdings" pitchFamily="2" charset="2"/>
              <a:buChar char="§"/>
            </a:pPr>
            <a:r>
              <a:rPr lang="en-US" sz="1600" b="1" dirty="0" smtClean="0">
                <a:latin typeface="Times New Roman" pitchFamily="18" charset="0"/>
                <a:cs typeface="Times New Roman" pitchFamily="18" charset="0"/>
              </a:rPr>
              <a:t>First of all</a:t>
            </a:r>
            <a:r>
              <a:rPr lang="en-US" sz="1600" dirty="0" smtClean="0">
                <a:latin typeface="Times New Roman" pitchFamily="18" charset="0"/>
                <a:cs typeface="Times New Roman" pitchFamily="18" charset="0"/>
              </a:rPr>
              <a:t> </a:t>
            </a:r>
            <a:r>
              <a:rPr lang="en-US" sz="1600" dirty="0" smtClean="0">
                <a:latin typeface="Times New Roman" pitchFamily="18" charset="0"/>
                <a:cs typeface="Times New Roman" pitchFamily="18" charset="0"/>
              </a:rPr>
              <a:t>,we </a:t>
            </a:r>
            <a:r>
              <a:rPr lang="en-US" sz="1600" dirty="0">
                <a:latin typeface="Times New Roman" pitchFamily="18" charset="0"/>
                <a:cs typeface="Times New Roman" pitchFamily="18" charset="0"/>
              </a:rPr>
              <a:t>would like to </a:t>
            </a:r>
            <a:r>
              <a:rPr lang="en-US" sz="1600" dirty="0" smtClean="0">
                <a:latin typeface="Times New Roman" pitchFamily="18" charset="0"/>
                <a:cs typeface="Times New Roman" pitchFamily="18" charset="0"/>
              </a:rPr>
              <a:t>respectfully thank and appreciate </a:t>
            </a:r>
            <a:r>
              <a:rPr lang="en-US" sz="1600" dirty="0">
                <a:latin typeface="Times New Roman" pitchFamily="18" charset="0"/>
                <a:cs typeface="Times New Roman" pitchFamily="18" charset="0"/>
              </a:rPr>
              <a:t>to our rector </a:t>
            </a:r>
            <a:r>
              <a:rPr lang="en-US" sz="1600" b="1" dirty="0">
                <a:latin typeface="Times New Roman" pitchFamily="18" charset="0"/>
                <a:cs typeface="Times New Roman" pitchFamily="18" charset="0"/>
              </a:rPr>
              <a:t>U </a:t>
            </a:r>
            <a:r>
              <a:rPr lang="en-US" sz="1600" b="1" dirty="0" err="1">
                <a:latin typeface="Times New Roman" pitchFamily="18" charset="0"/>
                <a:cs typeface="Times New Roman" pitchFamily="18" charset="0"/>
              </a:rPr>
              <a:t>Kyaw</a:t>
            </a:r>
            <a:r>
              <a:rPr lang="en-US" sz="1600" b="1" dirty="0">
                <a:latin typeface="Times New Roman" pitchFamily="18" charset="0"/>
                <a:cs typeface="Times New Roman" pitchFamily="18" charset="0"/>
              </a:rPr>
              <a:t> </a:t>
            </a:r>
            <a:r>
              <a:rPr lang="en-US" sz="1600" b="1" dirty="0" err="1">
                <a:latin typeface="Times New Roman" pitchFamily="18" charset="0"/>
                <a:cs typeface="Times New Roman" pitchFamily="18" charset="0"/>
              </a:rPr>
              <a:t>Zwa</a:t>
            </a:r>
            <a:r>
              <a:rPr lang="en-US" sz="1600" b="1" dirty="0">
                <a:latin typeface="Times New Roman" pitchFamily="18" charset="0"/>
                <a:cs typeface="Times New Roman" pitchFamily="18" charset="0"/>
              </a:rPr>
              <a:t> </a:t>
            </a:r>
            <a:r>
              <a:rPr lang="en-US" sz="1600" b="1" dirty="0" err="1" smtClean="0">
                <a:latin typeface="Times New Roman" pitchFamily="18" charset="0"/>
                <a:cs typeface="Times New Roman" pitchFamily="18" charset="0"/>
              </a:rPr>
              <a:t>Soe,Rector</a:t>
            </a:r>
            <a:r>
              <a:rPr lang="en-US" sz="1600" b="1" dirty="0" smtClean="0">
                <a:latin typeface="Times New Roman" pitchFamily="18" charset="0"/>
                <a:cs typeface="Times New Roman" pitchFamily="18" charset="0"/>
              </a:rPr>
              <a:t> of  </a:t>
            </a:r>
            <a:r>
              <a:rPr lang="en-US" sz="1600" b="1" dirty="0" smtClean="0">
                <a:latin typeface="Times New Roman" pitchFamily="18" charset="0"/>
                <a:cs typeface="Times New Roman" pitchFamily="18" charset="0"/>
              </a:rPr>
              <a:t>UCS(</a:t>
            </a:r>
            <a:r>
              <a:rPr lang="en-US" sz="1600" b="1" dirty="0" err="1" smtClean="0">
                <a:latin typeface="Times New Roman" pitchFamily="18" charset="0"/>
                <a:cs typeface="Times New Roman" pitchFamily="18" charset="0"/>
              </a:rPr>
              <a:t>Mdy</a:t>
            </a:r>
            <a:r>
              <a:rPr lang="en-US" sz="1600" b="1" dirty="0" smtClean="0">
                <a:latin typeface="Times New Roman" pitchFamily="18" charset="0"/>
                <a:cs typeface="Times New Roman" pitchFamily="18" charset="0"/>
              </a:rPr>
              <a:t>) ,</a:t>
            </a:r>
            <a:r>
              <a:rPr lang="en-US" sz="1600" dirty="0" smtClean="0">
                <a:latin typeface="Times New Roman" pitchFamily="18" charset="0"/>
                <a:cs typeface="Times New Roman" pitchFamily="18" charset="0"/>
              </a:rPr>
              <a:t>who </a:t>
            </a:r>
            <a:r>
              <a:rPr lang="en-US" sz="1600" dirty="0" smtClean="0">
                <a:latin typeface="Times New Roman" pitchFamily="18" charset="0"/>
                <a:cs typeface="Times New Roman" pitchFamily="18" charset="0"/>
              </a:rPr>
              <a:t>gives  us this  opportunities to  develop this  project </a:t>
            </a:r>
            <a:r>
              <a:rPr lang="en-US" sz="1600" dirty="0" smtClean="0">
                <a:latin typeface="Times New Roman" pitchFamily="18" charset="0"/>
                <a:cs typeface="Times New Roman" pitchFamily="18" charset="0"/>
              </a:rPr>
              <a:t>.</a:t>
            </a:r>
            <a:endParaRPr lang="en-US" sz="1600" b="1" dirty="0">
              <a:latin typeface="Times New Roman" pitchFamily="18" charset="0"/>
              <a:cs typeface="Times New Roman" pitchFamily="18" charset="0"/>
            </a:endParaRPr>
          </a:p>
          <a:p>
            <a:pPr marL="285750" indent="-285750" algn="just">
              <a:buFont typeface="Wingdings" pitchFamily="2" charset="2"/>
              <a:buChar char="§"/>
            </a:pPr>
            <a:r>
              <a:rPr lang="en-US" sz="1600" b="1" dirty="0" smtClean="0">
                <a:latin typeface="Times New Roman" pitchFamily="18" charset="0"/>
                <a:cs typeface="Times New Roman" pitchFamily="18" charset="0"/>
              </a:rPr>
              <a:t>Secondly, we would like to express to thank </a:t>
            </a:r>
            <a:r>
              <a:rPr lang="en-US" sz="1600" b="1" dirty="0" smtClean="0">
                <a:latin typeface="Times New Roman" pitchFamily="18" charset="0"/>
                <a:cs typeface="Times New Roman" pitchFamily="18" charset="0"/>
              </a:rPr>
              <a:t>,</a:t>
            </a:r>
            <a:r>
              <a:rPr lang="en-US" sz="1600" b="1" dirty="0" smtClean="0">
                <a:latin typeface="Times New Roman" pitchFamily="18" charset="0"/>
                <a:cs typeface="Times New Roman" pitchFamily="18" charset="0"/>
              </a:rPr>
              <a:t>Dr</a:t>
            </a:r>
            <a:r>
              <a:rPr lang="en-US" sz="1600" b="1" dirty="0">
                <a:latin typeface="Times New Roman" pitchFamily="18" charset="0"/>
                <a:cs typeface="Times New Roman" pitchFamily="18" charset="0"/>
              </a:rPr>
              <a:t>. </a:t>
            </a:r>
            <a:r>
              <a:rPr lang="en-US" sz="1600" b="1" dirty="0" err="1" smtClean="0">
                <a:latin typeface="Times New Roman" pitchFamily="18" charset="0"/>
                <a:cs typeface="Times New Roman" pitchFamily="18" charset="0"/>
              </a:rPr>
              <a:t>Daw</a:t>
            </a:r>
            <a:r>
              <a:rPr lang="en-US" sz="1600" b="1" dirty="0" smtClean="0">
                <a:latin typeface="Times New Roman" pitchFamily="18" charset="0"/>
                <a:cs typeface="Times New Roman" pitchFamily="18" charset="0"/>
              </a:rPr>
              <a:t> San </a:t>
            </a:r>
            <a:r>
              <a:rPr lang="en-US" sz="1600" b="1" dirty="0" err="1">
                <a:latin typeface="Times New Roman" pitchFamily="18" charset="0"/>
                <a:cs typeface="Times New Roman" pitchFamily="18" charset="0"/>
              </a:rPr>
              <a:t>San</a:t>
            </a:r>
            <a:r>
              <a:rPr lang="en-US" sz="1600" b="1" dirty="0">
                <a:latin typeface="Times New Roman" pitchFamily="18" charset="0"/>
                <a:cs typeface="Times New Roman" pitchFamily="18" charset="0"/>
              </a:rPr>
              <a:t> </a:t>
            </a:r>
            <a:r>
              <a:rPr lang="en-US" sz="1600" b="1" dirty="0" smtClean="0">
                <a:latin typeface="Times New Roman" pitchFamily="18" charset="0"/>
                <a:cs typeface="Times New Roman" pitchFamily="18" charset="0"/>
              </a:rPr>
              <a:t>Tint,</a:t>
            </a:r>
            <a:r>
              <a:rPr lang="en-US" sz="1600" dirty="0">
                <a:latin typeface="Times New Roman" pitchFamily="18" charset="0"/>
                <a:cs typeface="Times New Roman" pitchFamily="18" charset="0"/>
              </a:rPr>
              <a:t> Pro-Rector </a:t>
            </a:r>
            <a:r>
              <a:rPr lang="en-US" sz="1600" dirty="0" smtClean="0">
                <a:latin typeface="Times New Roman" pitchFamily="18" charset="0"/>
                <a:cs typeface="Times New Roman" pitchFamily="18" charset="0"/>
              </a:rPr>
              <a:t>of  </a:t>
            </a:r>
            <a:r>
              <a:rPr lang="en-US" sz="1600" b="1" dirty="0" smtClean="0">
                <a:latin typeface="Times New Roman" pitchFamily="18" charset="0"/>
                <a:cs typeface="Times New Roman" pitchFamily="18" charset="0"/>
              </a:rPr>
              <a:t>UCS(</a:t>
            </a:r>
            <a:r>
              <a:rPr lang="en-US" sz="1600" b="1" dirty="0" err="1" smtClean="0">
                <a:latin typeface="Times New Roman" pitchFamily="18" charset="0"/>
                <a:cs typeface="Times New Roman" pitchFamily="18" charset="0"/>
              </a:rPr>
              <a:t>Mdy</a:t>
            </a:r>
            <a:r>
              <a:rPr lang="en-US" sz="1600" b="1" dirty="0" smtClean="0">
                <a:latin typeface="Times New Roman" pitchFamily="18" charset="0"/>
                <a:cs typeface="Times New Roman" pitchFamily="18" charset="0"/>
              </a:rPr>
              <a:t>).</a:t>
            </a:r>
            <a:endParaRPr lang="en-US" sz="1600" b="1" dirty="0" smtClean="0">
              <a:latin typeface="Times New Roman" pitchFamily="18" charset="0"/>
              <a:cs typeface="Times New Roman" pitchFamily="18" charset="0"/>
            </a:endParaRPr>
          </a:p>
          <a:p>
            <a:pPr marL="285750" indent="-285750" algn="just">
              <a:buFont typeface="Wingdings" pitchFamily="2" charset="2"/>
              <a:buChar char="§"/>
            </a:pPr>
            <a:r>
              <a:rPr lang="en-US" sz="1600" b="1" dirty="0" smtClean="0">
                <a:latin typeface="Times New Roman" pitchFamily="18" charset="0"/>
                <a:cs typeface="Times New Roman" pitchFamily="18" charset="0"/>
              </a:rPr>
              <a:t>Then, </a:t>
            </a:r>
            <a:r>
              <a:rPr lang="en-US" sz="1600" dirty="0" smtClean="0">
                <a:latin typeface="Times New Roman" pitchFamily="18" charset="0"/>
                <a:cs typeface="Times New Roman" pitchFamily="18" charset="0"/>
              </a:rPr>
              <a:t>thank has been extended to </a:t>
            </a:r>
            <a:r>
              <a:rPr lang="en-US" sz="1600" b="1" dirty="0" smtClean="0">
                <a:latin typeface="Times New Roman" pitchFamily="18" charset="0"/>
                <a:cs typeface="Times New Roman" pitchFamily="18" charset="0"/>
              </a:rPr>
              <a:t>Dr. </a:t>
            </a:r>
            <a:r>
              <a:rPr lang="en-US" sz="1600" b="1" dirty="0" err="1" smtClean="0">
                <a:latin typeface="Times New Roman" pitchFamily="18" charset="0"/>
                <a:cs typeface="Times New Roman" pitchFamily="18" charset="0"/>
              </a:rPr>
              <a:t>Daw</a:t>
            </a:r>
            <a:r>
              <a:rPr lang="en-US" sz="1600" b="1" dirty="0" smtClean="0">
                <a:latin typeface="Times New Roman" pitchFamily="18" charset="0"/>
                <a:cs typeface="Times New Roman" pitchFamily="18" charset="0"/>
              </a:rPr>
              <a:t> Aye Aye </a:t>
            </a:r>
            <a:r>
              <a:rPr lang="en-US" sz="1600" b="1" dirty="0" err="1" smtClean="0">
                <a:latin typeface="Times New Roman" pitchFamily="18" charset="0"/>
                <a:cs typeface="Times New Roman" pitchFamily="18" charset="0"/>
              </a:rPr>
              <a:t>Chaw,Head</a:t>
            </a:r>
            <a:r>
              <a:rPr lang="en-US" sz="1600" b="1" dirty="0" smtClean="0">
                <a:latin typeface="Times New Roman" pitchFamily="18" charset="0"/>
                <a:cs typeface="Times New Roman" pitchFamily="18" charset="0"/>
              </a:rPr>
              <a:t> of Faculty Of Computer  Science </a:t>
            </a:r>
            <a:r>
              <a:rPr lang="en-US" sz="1600" b="1" dirty="0" smtClean="0">
                <a:latin typeface="Times New Roman" pitchFamily="18" charset="0"/>
                <a:cs typeface="Times New Roman" pitchFamily="18" charset="0"/>
              </a:rPr>
              <a:t>.</a:t>
            </a:r>
          </a:p>
          <a:p>
            <a:pPr marL="285750" indent="-285750" algn="just">
              <a:buFont typeface="Wingdings" pitchFamily="2" charset="2"/>
              <a:buChar char="§"/>
            </a:pPr>
            <a:r>
              <a:rPr lang="en-US" sz="1600" b="1" dirty="0" smtClean="0">
                <a:latin typeface="Times New Roman" pitchFamily="18" charset="0"/>
                <a:cs typeface="Times New Roman" pitchFamily="18" charset="0"/>
              </a:rPr>
              <a:t>And </a:t>
            </a:r>
            <a:r>
              <a:rPr lang="en-US" sz="1600" b="1" dirty="0" smtClean="0">
                <a:latin typeface="Times New Roman" pitchFamily="18" charset="0"/>
                <a:cs typeface="Times New Roman" pitchFamily="18" charset="0"/>
              </a:rPr>
              <a:t>Then</a:t>
            </a:r>
            <a:r>
              <a:rPr lang="en-US" sz="1600" dirty="0" smtClean="0">
                <a:latin typeface="Times New Roman" pitchFamily="18" charset="0"/>
                <a:cs typeface="Times New Roman" pitchFamily="18" charset="0"/>
              </a:rPr>
              <a:t>, also </a:t>
            </a:r>
            <a:r>
              <a:rPr lang="en-US" sz="1600" dirty="0" smtClean="0">
                <a:latin typeface="Times New Roman" pitchFamily="18" charset="0"/>
                <a:cs typeface="Times New Roman" pitchFamily="18" charset="0"/>
              </a:rPr>
              <a:t>thank </a:t>
            </a:r>
            <a:r>
              <a:rPr lang="en-US" sz="1600" dirty="0">
                <a:latin typeface="Times New Roman" pitchFamily="18" charset="0"/>
                <a:cs typeface="Times New Roman" pitchFamily="18" charset="0"/>
              </a:rPr>
              <a:t>has been extended </a:t>
            </a:r>
            <a:r>
              <a:rPr lang="en-US" sz="1600" dirty="0" smtClean="0">
                <a:latin typeface="Times New Roman" pitchFamily="18" charset="0"/>
                <a:cs typeface="Times New Roman" pitchFamily="18" charset="0"/>
              </a:rPr>
              <a:t>to </a:t>
            </a:r>
            <a:r>
              <a:rPr lang="en-US" sz="1600" b="1" dirty="0" smtClean="0">
                <a:latin typeface="Times New Roman" pitchFamily="18" charset="0"/>
                <a:cs typeface="Times New Roman" pitchFamily="18" charset="0"/>
              </a:rPr>
              <a:t>Dr. </a:t>
            </a:r>
            <a:r>
              <a:rPr lang="en-US" sz="1600" b="1" dirty="0" err="1" smtClean="0">
                <a:latin typeface="Times New Roman" pitchFamily="18" charset="0"/>
                <a:cs typeface="Times New Roman" pitchFamily="18" charset="0"/>
              </a:rPr>
              <a:t>Daw</a:t>
            </a:r>
            <a:r>
              <a:rPr lang="en-US" sz="1600" b="1" dirty="0" smtClean="0">
                <a:latin typeface="Times New Roman" pitchFamily="18" charset="0"/>
                <a:cs typeface="Times New Roman" pitchFamily="18" charset="0"/>
              </a:rPr>
              <a:t> </a:t>
            </a:r>
            <a:r>
              <a:rPr lang="en-US" sz="1600" b="1" dirty="0" err="1" smtClean="0">
                <a:latin typeface="Times New Roman" pitchFamily="18" charset="0"/>
                <a:cs typeface="Times New Roman" pitchFamily="18" charset="0"/>
              </a:rPr>
              <a:t>Mya</a:t>
            </a:r>
            <a:r>
              <a:rPr lang="en-US" sz="1600" b="1" dirty="0" smtClean="0">
                <a:latin typeface="Times New Roman" pitchFamily="18" charset="0"/>
                <a:cs typeface="Times New Roman" pitchFamily="18" charset="0"/>
              </a:rPr>
              <a:t> </a:t>
            </a:r>
            <a:r>
              <a:rPr lang="en-US" sz="1600" b="1" dirty="0" err="1" smtClean="0">
                <a:latin typeface="Times New Roman" pitchFamily="18" charset="0"/>
                <a:cs typeface="Times New Roman" pitchFamily="18" charset="0"/>
              </a:rPr>
              <a:t>Thidar</a:t>
            </a:r>
            <a:r>
              <a:rPr lang="en-US" sz="1600" b="1" dirty="0" smtClean="0">
                <a:latin typeface="Times New Roman" pitchFamily="18" charset="0"/>
                <a:cs typeface="Times New Roman" pitchFamily="18" charset="0"/>
              </a:rPr>
              <a:t> </a:t>
            </a:r>
            <a:r>
              <a:rPr lang="en-US" sz="1600" b="1" dirty="0" err="1" smtClean="0">
                <a:latin typeface="Times New Roman" pitchFamily="18" charset="0"/>
                <a:cs typeface="Times New Roman" pitchFamily="18" charset="0"/>
              </a:rPr>
              <a:t>Kyaw</a:t>
            </a:r>
            <a:r>
              <a:rPr lang="en-US" sz="1600" b="1" dirty="0" smtClean="0">
                <a:latin typeface="Times New Roman" pitchFamily="18" charset="0"/>
                <a:cs typeface="Times New Roman" pitchFamily="18" charset="0"/>
              </a:rPr>
              <a:t> ,</a:t>
            </a:r>
            <a:r>
              <a:rPr lang="en-US" sz="1600" b="1" dirty="0">
                <a:latin typeface="Times New Roman" pitchFamily="18" charset="0"/>
                <a:cs typeface="Times New Roman" pitchFamily="18" charset="0"/>
              </a:rPr>
              <a:t> </a:t>
            </a:r>
            <a:r>
              <a:rPr lang="en-US" sz="1600" b="1" dirty="0" err="1">
                <a:latin typeface="Times New Roman" pitchFamily="18" charset="0"/>
                <a:cs typeface="Times New Roman" pitchFamily="18" charset="0"/>
              </a:rPr>
              <a:t>Chaw,Head</a:t>
            </a:r>
            <a:r>
              <a:rPr lang="en-US" sz="1600" b="1" dirty="0">
                <a:latin typeface="Times New Roman" pitchFamily="18" charset="0"/>
                <a:cs typeface="Times New Roman" pitchFamily="18" charset="0"/>
              </a:rPr>
              <a:t> of Faculty Of </a:t>
            </a:r>
            <a:r>
              <a:rPr lang="en-US" sz="1600" b="1" dirty="0" smtClean="0">
                <a:latin typeface="Times New Roman" pitchFamily="18" charset="0"/>
                <a:cs typeface="Times New Roman" pitchFamily="18" charset="0"/>
              </a:rPr>
              <a:t>Information  </a:t>
            </a:r>
            <a:r>
              <a:rPr lang="en-US" sz="1600" b="1" dirty="0">
                <a:latin typeface="Times New Roman" pitchFamily="18" charset="0"/>
                <a:cs typeface="Times New Roman" pitchFamily="18" charset="0"/>
              </a:rPr>
              <a:t>Science </a:t>
            </a:r>
            <a:r>
              <a:rPr lang="en-US" sz="1600" b="1" dirty="0" smtClean="0">
                <a:latin typeface="Times New Roman" pitchFamily="18" charset="0"/>
                <a:cs typeface="Times New Roman" pitchFamily="18" charset="0"/>
              </a:rPr>
              <a:t>.</a:t>
            </a:r>
          </a:p>
          <a:p>
            <a:pPr marL="285750" indent="-285750" algn="just">
              <a:buFont typeface="Wingdings" pitchFamily="2" charset="2"/>
              <a:buChar char="§"/>
            </a:pPr>
            <a:r>
              <a:rPr lang="en-US" sz="1600" b="1" dirty="0" smtClean="0">
                <a:latin typeface="Times New Roman" pitchFamily="18" charset="0"/>
                <a:cs typeface="Times New Roman" pitchFamily="18" charset="0"/>
              </a:rPr>
              <a:t>Then</a:t>
            </a:r>
            <a:r>
              <a:rPr lang="en-US" sz="1600" dirty="0" smtClean="0">
                <a:latin typeface="Times New Roman" pitchFamily="18" charset="0"/>
                <a:cs typeface="Times New Roman" pitchFamily="18" charset="0"/>
              </a:rPr>
              <a:t> </a:t>
            </a:r>
            <a:r>
              <a:rPr lang="en-US" sz="1600" dirty="0">
                <a:latin typeface="Times New Roman" pitchFamily="18" charset="0"/>
                <a:cs typeface="Times New Roman" pitchFamily="18" charset="0"/>
              </a:rPr>
              <a:t>also </a:t>
            </a:r>
            <a:r>
              <a:rPr lang="en-US" sz="1600" dirty="0" smtClean="0">
                <a:latin typeface="Times New Roman" pitchFamily="18" charset="0"/>
                <a:cs typeface="Times New Roman" pitchFamily="18" charset="0"/>
              </a:rPr>
              <a:t>greatly thanks </a:t>
            </a:r>
            <a:r>
              <a:rPr lang="en-US" sz="1600" dirty="0">
                <a:latin typeface="Times New Roman" pitchFamily="18" charset="0"/>
                <a:cs typeface="Times New Roman" pitchFamily="18" charset="0"/>
              </a:rPr>
              <a:t>to U Ravi </a:t>
            </a:r>
            <a:r>
              <a:rPr lang="en-US" sz="1600" dirty="0" err="1">
                <a:latin typeface="Times New Roman" pitchFamily="18" charset="0"/>
                <a:cs typeface="Times New Roman" pitchFamily="18" charset="0"/>
              </a:rPr>
              <a:t>Chhabra</a:t>
            </a:r>
            <a:r>
              <a:rPr lang="en-US" sz="1600" dirty="0">
                <a:latin typeface="Times New Roman" pitchFamily="18" charset="0"/>
                <a:cs typeface="Times New Roman" pitchFamily="18" charset="0"/>
              </a:rPr>
              <a:t> , CEO of Geo </a:t>
            </a:r>
            <a:r>
              <a:rPr lang="en-US" sz="1600" dirty="0" err="1">
                <a:latin typeface="Times New Roman" pitchFamily="18" charset="0"/>
                <a:cs typeface="Times New Roman" pitchFamily="18" charset="0"/>
              </a:rPr>
              <a:t>Mandalar</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Co.,Ltd</a:t>
            </a:r>
            <a:r>
              <a:rPr lang="en-US" sz="1600" dirty="0">
                <a:latin typeface="Times New Roman" pitchFamily="18" charset="0"/>
                <a:cs typeface="Times New Roman" pitchFamily="18" charset="0"/>
              </a:rPr>
              <a:t> , for his </a:t>
            </a:r>
            <a:r>
              <a:rPr lang="en-US" sz="1600" dirty="0" smtClean="0">
                <a:latin typeface="Times New Roman" pitchFamily="18" charset="0"/>
                <a:cs typeface="Times New Roman" pitchFamily="18" charset="0"/>
              </a:rPr>
              <a:t>patient training to gain experience in modern software development and trust to give </a:t>
            </a:r>
            <a:r>
              <a:rPr lang="en-US" sz="1600" dirty="0">
                <a:latin typeface="Times New Roman" pitchFamily="18" charset="0"/>
                <a:cs typeface="Times New Roman" pitchFamily="18" charset="0"/>
              </a:rPr>
              <a:t>us </a:t>
            </a:r>
            <a:r>
              <a:rPr lang="en-US" sz="1600" dirty="0" smtClean="0">
                <a:latin typeface="Times New Roman" pitchFamily="18" charset="0"/>
                <a:cs typeface="Times New Roman" pitchFamily="18" charset="0"/>
              </a:rPr>
              <a:t>.</a:t>
            </a:r>
          </a:p>
          <a:p>
            <a:pPr marL="285750" indent="-285750" algn="just">
              <a:buFont typeface="Wingdings" pitchFamily="2" charset="2"/>
              <a:buChar char="§"/>
            </a:pPr>
            <a:r>
              <a:rPr lang="en-US" sz="1600" b="1" dirty="0" smtClean="0">
                <a:latin typeface="Times New Roman" pitchFamily="18" charset="0"/>
                <a:cs typeface="Times New Roman" pitchFamily="18" charset="0"/>
              </a:rPr>
              <a:t>And </a:t>
            </a:r>
            <a:r>
              <a:rPr lang="en-US" sz="1600" dirty="0" smtClean="0">
                <a:latin typeface="Times New Roman" pitchFamily="18" charset="0"/>
                <a:cs typeface="Times New Roman" pitchFamily="18" charset="0"/>
              </a:rPr>
              <a:t>we are deeply thankful to our supervisor ,</a:t>
            </a:r>
            <a:r>
              <a:rPr lang="en-US" sz="1600" b="1" dirty="0" err="1" smtClean="0">
                <a:latin typeface="Times New Roman" pitchFamily="18" charset="0"/>
                <a:cs typeface="Times New Roman" pitchFamily="18" charset="0"/>
              </a:rPr>
              <a:t>Daw</a:t>
            </a:r>
            <a:r>
              <a:rPr lang="en-US" sz="1600" b="1" dirty="0" smtClean="0">
                <a:latin typeface="Times New Roman" pitchFamily="18" charset="0"/>
                <a:cs typeface="Times New Roman" pitchFamily="18" charset="0"/>
              </a:rPr>
              <a:t> </a:t>
            </a:r>
            <a:r>
              <a:rPr lang="en-US" sz="1600" b="1" dirty="0" err="1">
                <a:latin typeface="Times New Roman" pitchFamily="18" charset="0"/>
                <a:cs typeface="Times New Roman" pitchFamily="18" charset="0"/>
              </a:rPr>
              <a:t>Hnin</a:t>
            </a:r>
            <a:r>
              <a:rPr lang="en-US" sz="1600" b="1" dirty="0">
                <a:latin typeface="Times New Roman" pitchFamily="18" charset="0"/>
                <a:cs typeface="Times New Roman" pitchFamily="18" charset="0"/>
              </a:rPr>
              <a:t> Yu </a:t>
            </a:r>
            <a:r>
              <a:rPr lang="en-US" sz="1600" b="1" dirty="0" err="1">
                <a:latin typeface="Times New Roman" pitchFamily="18" charset="0"/>
                <a:cs typeface="Times New Roman" pitchFamily="18" charset="0"/>
              </a:rPr>
              <a:t>Yu</a:t>
            </a:r>
            <a:r>
              <a:rPr lang="en-US" sz="1600" b="1" dirty="0">
                <a:latin typeface="Times New Roman" pitchFamily="18" charset="0"/>
                <a:cs typeface="Times New Roman" pitchFamily="18" charset="0"/>
              </a:rPr>
              <a:t> Win </a:t>
            </a:r>
            <a:r>
              <a:rPr lang="en-US" sz="1600" b="1" dirty="0" smtClean="0">
                <a:latin typeface="Times New Roman" pitchFamily="18" charset="0"/>
                <a:cs typeface="Times New Roman" pitchFamily="18" charset="0"/>
              </a:rPr>
              <a:t>(Faculty of Computer Science), </a:t>
            </a:r>
            <a:r>
              <a:rPr lang="en-US" sz="1600" dirty="0" smtClean="0">
                <a:latin typeface="Times New Roman" pitchFamily="18" charset="0"/>
                <a:cs typeface="Times New Roman" pitchFamily="18" charset="0"/>
              </a:rPr>
              <a:t>for </a:t>
            </a:r>
            <a:r>
              <a:rPr lang="en-US" sz="1600" dirty="0">
                <a:latin typeface="Times New Roman" pitchFamily="18" charset="0"/>
                <a:cs typeface="Times New Roman" pitchFamily="18" charset="0"/>
              </a:rPr>
              <a:t>her </a:t>
            </a:r>
            <a:r>
              <a:rPr lang="en-US" sz="1600" dirty="0" smtClean="0">
                <a:latin typeface="Times New Roman" pitchFamily="18" charset="0"/>
                <a:cs typeface="Times New Roman" pitchFamily="18" charset="0"/>
              </a:rPr>
              <a:t>valuable guidance , encouragements ,patient supervision  </a:t>
            </a:r>
            <a:r>
              <a:rPr lang="en-US" sz="1600" dirty="0">
                <a:latin typeface="Times New Roman" pitchFamily="18" charset="0"/>
                <a:cs typeface="Times New Roman" pitchFamily="18" charset="0"/>
              </a:rPr>
              <a:t>and </a:t>
            </a:r>
            <a:r>
              <a:rPr lang="en-US" sz="1600" dirty="0" smtClean="0">
                <a:latin typeface="Times New Roman" pitchFamily="18" charset="0"/>
                <a:cs typeface="Times New Roman" pitchFamily="18" charset="0"/>
              </a:rPr>
              <a:t>suggestions on the </a:t>
            </a:r>
            <a:r>
              <a:rPr lang="en-US" sz="1600" dirty="0" err="1" smtClean="0">
                <a:latin typeface="Times New Roman" pitchFamily="18" charset="0"/>
                <a:cs typeface="Times New Roman" pitchFamily="18" charset="0"/>
              </a:rPr>
              <a:t>accomplishement</a:t>
            </a:r>
            <a:r>
              <a:rPr lang="en-US" sz="1600" dirty="0" smtClean="0">
                <a:latin typeface="Times New Roman" pitchFamily="18" charset="0"/>
                <a:cs typeface="Times New Roman" pitchFamily="18" charset="0"/>
              </a:rPr>
              <a:t> of  this project.</a:t>
            </a:r>
            <a:endParaRPr lang="en-US" sz="1600" dirty="0">
              <a:latin typeface="Times New Roman" pitchFamily="18" charset="0"/>
              <a:cs typeface="Times New Roman" pitchFamily="18" charset="0"/>
            </a:endParaRPr>
          </a:p>
          <a:p>
            <a:pPr marL="285750" indent="-285750" algn="just">
              <a:buFont typeface="Wingdings" pitchFamily="2" charset="2"/>
              <a:buChar char="§"/>
            </a:pPr>
            <a:r>
              <a:rPr lang="en-US" sz="1600" dirty="0" smtClean="0">
                <a:latin typeface="Times New Roman" pitchFamily="18" charset="0"/>
                <a:cs typeface="Times New Roman" pitchFamily="18" charset="0"/>
              </a:rPr>
              <a:t>We </a:t>
            </a:r>
            <a:r>
              <a:rPr lang="en-US" sz="1600" dirty="0">
                <a:latin typeface="Times New Roman" pitchFamily="18" charset="0"/>
                <a:cs typeface="Times New Roman" pitchFamily="18" charset="0"/>
              </a:rPr>
              <a:t>especially thanks to our parents and all our friends for providing encouragement and giving us a great support during internship </a:t>
            </a:r>
            <a:r>
              <a:rPr lang="en-US" sz="1600" dirty="0" smtClean="0">
                <a:latin typeface="Times New Roman" pitchFamily="18" charset="0"/>
                <a:cs typeface="Times New Roman" pitchFamily="18" charset="0"/>
              </a:rPr>
              <a:t>program. </a:t>
            </a:r>
            <a:endParaRPr lang="en-US" sz="1600" dirty="0">
              <a:latin typeface="Times New Roman" pitchFamily="18" charset="0"/>
              <a:cs typeface="Times New Roman" pitchFamily="18" charset="0"/>
            </a:endParaRPr>
          </a:p>
          <a:p>
            <a:pPr marL="285750" indent="-285750" algn="just">
              <a:buFont typeface="Wingdings" pitchFamily="2" charset="2"/>
              <a:buChar char="§"/>
            </a:pPr>
            <a:endParaRPr lang="en-US" sz="1600" dirty="0">
              <a:latin typeface="Times New Roman" pitchFamily="18" charset="0"/>
              <a:cs typeface="Times New Roman" pitchFamily="18" charset="0"/>
            </a:endParaRPr>
          </a:p>
        </p:txBody>
      </p:sp>
      <p:sp>
        <p:nvSpPr>
          <p:cNvPr id="4" name="Title 3"/>
          <p:cNvSpPr>
            <a:spLocks noGrp="1"/>
          </p:cNvSpPr>
          <p:nvPr>
            <p:ph type="ctrTitle"/>
          </p:nvPr>
        </p:nvSpPr>
        <p:spPr>
          <a:xfrm>
            <a:off x="817581" y="152401"/>
            <a:ext cx="7175351" cy="533399"/>
          </a:xfrm>
        </p:spPr>
        <p:txBody>
          <a:bodyPr>
            <a:normAutofit fontScale="90000"/>
          </a:bodyPr>
          <a:lstStyle/>
          <a:p>
            <a:pPr marL="182880" indent="0" algn="ctr">
              <a:buNone/>
            </a:pPr>
            <a:r>
              <a:rPr lang="en-US" sz="3200" dirty="0" smtClean="0">
                <a:solidFill>
                  <a:srgbClr val="FF0000"/>
                </a:solidFill>
                <a:latin typeface="Times New Roman" pitchFamily="18" charset="0"/>
                <a:cs typeface="Times New Roman" pitchFamily="18" charset="0"/>
              </a:rPr>
              <a:t>ACKNOWLEDGEMENT</a:t>
            </a:r>
            <a:endParaRPr lang="en-US" sz="3200"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696059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0" y="457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 name="Rectangle 6"/>
          <p:cNvSpPr/>
          <p:nvPr/>
        </p:nvSpPr>
        <p:spPr>
          <a:xfrm>
            <a:off x="952501" y="415076"/>
            <a:ext cx="2400299" cy="707886"/>
          </a:xfrm>
          <a:prstGeom prst="rect">
            <a:avLst/>
          </a:prstGeom>
        </p:spPr>
        <p:txBody>
          <a:bodyPr wrap="square">
            <a:spAutoFit/>
          </a:bodyPr>
          <a:lstStyle/>
          <a:p>
            <a:pPr lvl="0" eaLnBrk="0" fontAlgn="base" hangingPunct="0">
              <a:spcBef>
                <a:spcPct val="0"/>
              </a:spcBef>
              <a:spcAft>
                <a:spcPct val="0"/>
              </a:spcAft>
            </a:pPr>
            <a:r>
              <a:rPr lang="en-US" sz="2000" b="1" dirty="0" smtClean="0">
                <a:latin typeface="Times New Roman" pitchFamily="18" charset="0"/>
                <a:ea typeface="Calibri" pitchFamily="34" charset="0"/>
                <a:cs typeface="Times New Roman" pitchFamily="18" charset="0"/>
              </a:rPr>
              <a:t>Design</a:t>
            </a:r>
          </a:p>
          <a:p>
            <a:pPr lvl="0" eaLnBrk="0" fontAlgn="base" hangingPunct="0">
              <a:spcBef>
                <a:spcPct val="0"/>
              </a:spcBef>
              <a:spcAft>
                <a:spcPct val="0"/>
              </a:spcAft>
            </a:pPr>
            <a:r>
              <a:rPr lang="en-US" sz="2000" b="1" dirty="0" smtClean="0">
                <a:latin typeface="Times New Roman" pitchFamily="18" charset="0"/>
                <a:ea typeface="Calibri" pitchFamily="34" charset="0"/>
                <a:cs typeface="Times New Roman" pitchFamily="18" charset="0"/>
              </a:rPr>
              <a:t>Web </a:t>
            </a:r>
            <a:r>
              <a:rPr lang="en-US" sz="2000" b="1" dirty="0">
                <a:latin typeface="Times New Roman" pitchFamily="18" charset="0"/>
                <a:ea typeface="Calibri" pitchFamily="34" charset="0"/>
                <a:cs typeface="Times New Roman" pitchFamily="18" charset="0"/>
              </a:rPr>
              <a:t>Architecture</a:t>
            </a:r>
            <a:endParaRPr lang="en-US" sz="2000" dirty="0">
              <a:latin typeface="Arial" pitchFamily="34" charset="0"/>
              <a:cs typeface="Arial" pitchFamily="34" charset="0"/>
            </a:endParaRPr>
          </a:p>
        </p:txBody>
      </p:sp>
      <p:sp>
        <p:nvSpPr>
          <p:cNvPr id="8" name="Rectangle 7"/>
          <p:cNvSpPr/>
          <p:nvPr/>
        </p:nvSpPr>
        <p:spPr>
          <a:xfrm>
            <a:off x="381001" y="3096489"/>
            <a:ext cx="1143000" cy="5238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solidFill>
                  <a:srgbClr val="000000"/>
                </a:solidFill>
                <a:effectLst/>
                <a:latin typeface="Times New Roman"/>
                <a:ea typeface="Calibri"/>
                <a:cs typeface="Times New Roman"/>
              </a:rPr>
              <a:t>Home</a:t>
            </a:r>
            <a:endParaRPr lang="en-US" sz="1100" dirty="0">
              <a:effectLst/>
              <a:ea typeface="Calibri"/>
              <a:cs typeface="Times New Roman"/>
            </a:endParaRPr>
          </a:p>
        </p:txBody>
      </p:sp>
      <p:sp>
        <p:nvSpPr>
          <p:cNvPr id="9" name="Rectangle 8"/>
          <p:cNvSpPr/>
          <p:nvPr/>
        </p:nvSpPr>
        <p:spPr>
          <a:xfrm>
            <a:off x="4232910" y="3134157"/>
            <a:ext cx="995680" cy="4635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solidFill>
                  <a:srgbClr val="000000"/>
                </a:solidFill>
                <a:effectLst/>
                <a:latin typeface="Times New Roman"/>
                <a:ea typeface="Calibri"/>
                <a:cs typeface="Times New Roman"/>
              </a:rPr>
              <a:t>Celebrity</a:t>
            </a:r>
            <a:endParaRPr lang="en-US" sz="1100">
              <a:effectLst/>
              <a:ea typeface="Calibri"/>
              <a:cs typeface="Times New Roman"/>
            </a:endParaRPr>
          </a:p>
        </p:txBody>
      </p:sp>
      <p:sp>
        <p:nvSpPr>
          <p:cNvPr id="10" name="Rectangle 9"/>
          <p:cNvSpPr/>
          <p:nvPr/>
        </p:nvSpPr>
        <p:spPr>
          <a:xfrm>
            <a:off x="3018155" y="3167380"/>
            <a:ext cx="995680" cy="4705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solidFill>
                  <a:srgbClr val="000000"/>
                </a:solidFill>
                <a:effectLst/>
                <a:latin typeface="Times New Roman"/>
                <a:ea typeface="Calibri"/>
                <a:cs typeface="Times New Roman"/>
              </a:rPr>
              <a:t>Business Leader</a:t>
            </a:r>
            <a:endParaRPr lang="en-US" sz="1100">
              <a:effectLst/>
              <a:ea typeface="Calibri"/>
              <a:cs typeface="Times New Roman"/>
            </a:endParaRPr>
          </a:p>
        </p:txBody>
      </p:sp>
      <p:sp>
        <p:nvSpPr>
          <p:cNvPr id="11" name="Rectangle 10"/>
          <p:cNvSpPr/>
          <p:nvPr/>
        </p:nvSpPr>
        <p:spPr>
          <a:xfrm>
            <a:off x="1796415" y="3170784"/>
            <a:ext cx="995680" cy="4495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solidFill>
                  <a:srgbClr val="000000"/>
                </a:solidFill>
                <a:effectLst/>
                <a:latin typeface="Times New Roman"/>
                <a:ea typeface="Calibri"/>
                <a:cs typeface="Times New Roman"/>
              </a:rPr>
              <a:t>Politician</a:t>
            </a:r>
            <a:endParaRPr lang="en-US" sz="1100" dirty="0">
              <a:effectLst/>
              <a:ea typeface="Calibri"/>
              <a:cs typeface="Times New Roman"/>
            </a:endParaRPr>
          </a:p>
        </p:txBody>
      </p:sp>
      <p:sp>
        <p:nvSpPr>
          <p:cNvPr id="12" name="Rectangle 11"/>
          <p:cNvSpPr/>
          <p:nvPr/>
        </p:nvSpPr>
        <p:spPr>
          <a:xfrm>
            <a:off x="6630209" y="3203112"/>
            <a:ext cx="995680" cy="42291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solidFill>
                  <a:srgbClr val="000000"/>
                </a:solidFill>
                <a:effectLst/>
                <a:latin typeface="Times New Roman"/>
                <a:ea typeface="Calibri"/>
                <a:cs typeface="Times New Roman"/>
              </a:rPr>
              <a:t>Search</a:t>
            </a:r>
            <a:endParaRPr lang="en-US" sz="1100">
              <a:effectLst/>
              <a:ea typeface="Calibri"/>
              <a:cs typeface="Times New Roman"/>
            </a:endParaRPr>
          </a:p>
        </p:txBody>
      </p:sp>
      <p:sp>
        <p:nvSpPr>
          <p:cNvPr id="13" name="Rectangle 12"/>
          <p:cNvSpPr/>
          <p:nvPr/>
        </p:nvSpPr>
        <p:spPr>
          <a:xfrm>
            <a:off x="5392940" y="3137649"/>
            <a:ext cx="995680" cy="45656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solidFill>
                  <a:srgbClr val="000000"/>
                </a:solidFill>
                <a:effectLst/>
                <a:latin typeface="Times New Roman"/>
                <a:ea typeface="Calibri"/>
                <a:cs typeface="Times New Roman"/>
              </a:rPr>
              <a:t>About</a:t>
            </a:r>
            <a:endParaRPr lang="en-US" sz="1100">
              <a:effectLst/>
              <a:ea typeface="Calibri"/>
              <a:cs typeface="Times New Roman"/>
            </a:endParaRPr>
          </a:p>
        </p:txBody>
      </p:sp>
      <p:sp>
        <p:nvSpPr>
          <p:cNvPr id="14" name="Rectangle 13"/>
          <p:cNvSpPr/>
          <p:nvPr/>
        </p:nvSpPr>
        <p:spPr>
          <a:xfrm>
            <a:off x="3828704" y="1959610"/>
            <a:ext cx="995680" cy="4025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solidFill>
                  <a:srgbClr val="000000"/>
                </a:solidFill>
                <a:effectLst/>
                <a:latin typeface="Times New Roman"/>
                <a:ea typeface="Calibri"/>
                <a:cs typeface="Times New Roman"/>
              </a:rPr>
              <a:t>/</a:t>
            </a:r>
            <a:endParaRPr lang="en-US" sz="1100">
              <a:effectLst/>
              <a:ea typeface="Calibri"/>
              <a:cs typeface="Times New Roman"/>
            </a:endParaRPr>
          </a:p>
        </p:txBody>
      </p:sp>
      <p:sp>
        <p:nvSpPr>
          <p:cNvPr id="15" name="Rectangle 14"/>
          <p:cNvSpPr/>
          <p:nvPr/>
        </p:nvSpPr>
        <p:spPr>
          <a:xfrm>
            <a:off x="1864995" y="4289713"/>
            <a:ext cx="995680" cy="4025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solidFill>
                  <a:srgbClr val="000000"/>
                </a:solidFill>
                <a:effectLst/>
                <a:latin typeface="Times New Roman"/>
                <a:ea typeface="Calibri"/>
                <a:cs typeface="Times New Roman"/>
              </a:rPr>
              <a:t>Detail Profile</a:t>
            </a:r>
            <a:endParaRPr lang="en-US" sz="1100">
              <a:effectLst/>
              <a:ea typeface="Calibri"/>
              <a:cs typeface="Times New Roman"/>
            </a:endParaRPr>
          </a:p>
        </p:txBody>
      </p:sp>
      <p:sp>
        <p:nvSpPr>
          <p:cNvPr id="16" name="Rectangle 15"/>
          <p:cNvSpPr/>
          <p:nvPr/>
        </p:nvSpPr>
        <p:spPr>
          <a:xfrm>
            <a:off x="3045864" y="4289713"/>
            <a:ext cx="995680" cy="4025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solidFill>
                  <a:srgbClr val="000000"/>
                </a:solidFill>
                <a:effectLst/>
                <a:latin typeface="Times New Roman"/>
                <a:ea typeface="Calibri"/>
                <a:cs typeface="Times New Roman"/>
              </a:rPr>
              <a:t>Detail Profile</a:t>
            </a:r>
            <a:endParaRPr lang="en-US" sz="1100" dirty="0">
              <a:effectLst/>
              <a:ea typeface="Calibri"/>
              <a:cs typeface="Times New Roman"/>
            </a:endParaRPr>
          </a:p>
        </p:txBody>
      </p:sp>
      <p:sp>
        <p:nvSpPr>
          <p:cNvPr id="17" name="Rectangle 16"/>
          <p:cNvSpPr/>
          <p:nvPr/>
        </p:nvSpPr>
        <p:spPr>
          <a:xfrm>
            <a:off x="4326544" y="4298170"/>
            <a:ext cx="995680" cy="4025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solidFill>
                  <a:srgbClr val="000000"/>
                </a:solidFill>
                <a:effectLst/>
                <a:latin typeface="Times New Roman"/>
                <a:ea typeface="Calibri"/>
                <a:cs typeface="Times New Roman"/>
              </a:rPr>
              <a:t>Detail Profile</a:t>
            </a:r>
            <a:endParaRPr lang="en-US" sz="1100">
              <a:effectLst/>
              <a:ea typeface="Calibri"/>
              <a:cs typeface="Times New Roman"/>
            </a:endParaRPr>
          </a:p>
        </p:txBody>
      </p:sp>
      <p:sp>
        <p:nvSpPr>
          <p:cNvPr id="18" name="Rectangle 17"/>
          <p:cNvSpPr/>
          <p:nvPr/>
        </p:nvSpPr>
        <p:spPr>
          <a:xfrm>
            <a:off x="6574790" y="4298170"/>
            <a:ext cx="995680" cy="4025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solidFill>
                  <a:srgbClr val="000000"/>
                </a:solidFill>
                <a:effectLst/>
                <a:latin typeface="Times New Roman"/>
                <a:ea typeface="Calibri"/>
                <a:cs typeface="Times New Roman"/>
              </a:rPr>
              <a:t>Result</a:t>
            </a:r>
            <a:endParaRPr lang="en-US" sz="1100" dirty="0">
              <a:effectLst/>
              <a:ea typeface="Calibri"/>
              <a:cs typeface="Times New Roman"/>
            </a:endParaRPr>
          </a:p>
        </p:txBody>
      </p:sp>
      <p:sp>
        <p:nvSpPr>
          <p:cNvPr id="19" name="Rectangle 18"/>
          <p:cNvSpPr/>
          <p:nvPr/>
        </p:nvSpPr>
        <p:spPr>
          <a:xfrm>
            <a:off x="6650991" y="5189508"/>
            <a:ext cx="995680" cy="40259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solidFill>
                  <a:srgbClr val="000000"/>
                </a:solidFill>
                <a:effectLst/>
                <a:latin typeface="Times New Roman"/>
                <a:ea typeface="Calibri"/>
                <a:cs typeface="Times New Roman"/>
              </a:rPr>
              <a:t>Detail Profile</a:t>
            </a:r>
            <a:endParaRPr lang="en-US" sz="1100">
              <a:effectLst/>
              <a:ea typeface="Calibri"/>
              <a:cs typeface="Times New Roman"/>
            </a:endParaRPr>
          </a:p>
        </p:txBody>
      </p:sp>
      <p:cxnSp>
        <p:nvCxnSpPr>
          <p:cNvPr id="20" name="Straight Connector 19"/>
          <p:cNvCxnSpPr/>
          <p:nvPr/>
        </p:nvCxnSpPr>
        <p:spPr>
          <a:xfrm>
            <a:off x="1238251" y="2668385"/>
            <a:ext cx="5604684" cy="0"/>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p:cNvCxnSpPr/>
          <p:nvPr/>
        </p:nvCxnSpPr>
        <p:spPr>
          <a:xfrm flipH="1">
            <a:off x="2362835" y="3529330"/>
            <a:ext cx="0" cy="217170"/>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p:cNvCxnSpPr/>
          <p:nvPr/>
        </p:nvCxnSpPr>
        <p:spPr>
          <a:xfrm flipH="1">
            <a:off x="3515995" y="3500755"/>
            <a:ext cx="0" cy="217170"/>
          </a:xfrm>
          <a:prstGeom prst="line">
            <a:avLst/>
          </a:prstGeom>
        </p:spPr>
        <p:style>
          <a:lnRef idx="1">
            <a:schemeClr val="dk1"/>
          </a:lnRef>
          <a:fillRef idx="0">
            <a:schemeClr val="dk1"/>
          </a:fillRef>
          <a:effectRef idx="0">
            <a:schemeClr val="dk1"/>
          </a:effectRef>
          <a:fontRef idx="minor">
            <a:schemeClr val="tx1"/>
          </a:fontRef>
        </p:style>
      </p:cxnSp>
      <p:cxnSp>
        <p:nvCxnSpPr>
          <p:cNvPr id="24" name="Straight Connector 23"/>
          <p:cNvCxnSpPr/>
          <p:nvPr/>
        </p:nvCxnSpPr>
        <p:spPr>
          <a:xfrm flipH="1">
            <a:off x="4730750" y="3502660"/>
            <a:ext cx="0" cy="217170"/>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p:cNvCxnSpPr/>
          <p:nvPr/>
        </p:nvCxnSpPr>
        <p:spPr>
          <a:xfrm>
            <a:off x="7016750" y="3502660"/>
            <a:ext cx="0" cy="236855"/>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p:cNvCxnSpPr>
            <a:endCxn id="14" idx="2"/>
          </p:cNvCxnSpPr>
          <p:nvPr/>
        </p:nvCxnSpPr>
        <p:spPr>
          <a:xfrm flipH="1" flipV="1">
            <a:off x="4326544" y="2362200"/>
            <a:ext cx="3926" cy="306185"/>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p:cNvCxnSpPr/>
          <p:nvPr/>
        </p:nvCxnSpPr>
        <p:spPr>
          <a:xfrm flipV="1">
            <a:off x="3522633" y="3594214"/>
            <a:ext cx="0" cy="789940"/>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p:cNvCxnSpPr/>
          <p:nvPr/>
        </p:nvCxnSpPr>
        <p:spPr>
          <a:xfrm flipH="1" flipV="1">
            <a:off x="7086485" y="4692303"/>
            <a:ext cx="0" cy="497205"/>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Connector 30"/>
          <p:cNvCxnSpPr/>
          <p:nvPr/>
        </p:nvCxnSpPr>
        <p:spPr>
          <a:xfrm flipH="1" flipV="1">
            <a:off x="7010400" y="3477662"/>
            <a:ext cx="0" cy="790575"/>
          </a:xfrm>
          <a:prstGeom prst="line">
            <a:avLst/>
          </a:prstGeom>
        </p:spPr>
        <p:style>
          <a:lnRef idx="1">
            <a:schemeClr val="dk1"/>
          </a:lnRef>
          <a:fillRef idx="0">
            <a:schemeClr val="dk1"/>
          </a:fillRef>
          <a:effectRef idx="0">
            <a:schemeClr val="dk1"/>
          </a:effectRef>
          <a:fontRef idx="minor">
            <a:schemeClr val="tx1"/>
          </a:fontRef>
        </p:style>
      </p:cxnSp>
      <p:cxnSp>
        <p:nvCxnSpPr>
          <p:cNvPr id="32" name="Straight Connector 31"/>
          <p:cNvCxnSpPr>
            <a:endCxn id="9" idx="2"/>
          </p:cNvCxnSpPr>
          <p:nvPr/>
        </p:nvCxnSpPr>
        <p:spPr>
          <a:xfrm flipH="1" flipV="1">
            <a:off x="4730750" y="3597707"/>
            <a:ext cx="12816" cy="736804"/>
          </a:xfrm>
          <a:prstGeom prst="line">
            <a:avLst/>
          </a:prstGeom>
        </p:spPr>
        <p:style>
          <a:lnRef idx="1">
            <a:schemeClr val="dk1"/>
          </a:lnRef>
          <a:fillRef idx="0">
            <a:schemeClr val="dk1"/>
          </a:fillRef>
          <a:effectRef idx="0">
            <a:schemeClr val="dk1"/>
          </a:effectRef>
          <a:fontRef idx="minor">
            <a:schemeClr val="tx1"/>
          </a:fontRef>
        </p:style>
      </p:cxnSp>
      <p:sp>
        <p:nvSpPr>
          <p:cNvPr id="33" name="Rectangle 32"/>
          <p:cNvSpPr>
            <a:spLocks noChangeArrowheads="1"/>
          </p:cNvSpPr>
          <p:nvPr/>
        </p:nvSpPr>
        <p:spPr bwMode="auto">
          <a:xfrm>
            <a:off x="152400" y="1524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4" name="Rectangle 45"/>
          <p:cNvSpPr>
            <a:spLocks noChangeArrowheads="1"/>
          </p:cNvSpPr>
          <p:nvPr/>
        </p:nvSpPr>
        <p:spPr bwMode="auto">
          <a:xfrm>
            <a:off x="152400" y="6096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38" name="Straight Connector 37"/>
          <p:cNvCxnSpPr/>
          <p:nvPr/>
        </p:nvCxnSpPr>
        <p:spPr>
          <a:xfrm>
            <a:off x="1025525" y="2586990"/>
            <a:ext cx="0" cy="58039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2371667" y="3717925"/>
            <a:ext cx="0" cy="61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H="1">
            <a:off x="1025525" y="2668385"/>
            <a:ext cx="5715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7072630" y="2654678"/>
            <a:ext cx="13855" cy="883831"/>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6516170" y="2668385"/>
            <a:ext cx="570315"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99323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3073" name="Picture 4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1999820"/>
            <a:ext cx="7315200" cy="432478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p:cNvSpPr>
            <a:spLocks noChangeArrowheads="1"/>
          </p:cNvSpPr>
          <p:nvPr/>
        </p:nvSpPr>
        <p:spPr bwMode="auto">
          <a:xfrm>
            <a:off x="0" y="431482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4" name="Rectangle 3"/>
          <p:cNvSpPr/>
          <p:nvPr/>
        </p:nvSpPr>
        <p:spPr>
          <a:xfrm>
            <a:off x="2209799" y="837456"/>
            <a:ext cx="2992753" cy="523220"/>
          </a:xfrm>
          <a:prstGeom prst="rect">
            <a:avLst/>
          </a:prstGeom>
        </p:spPr>
        <p:txBody>
          <a:bodyPr wrap="square">
            <a:spAutoFit/>
          </a:bodyPr>
          <a:lstStyle/>
          <a:p>
            <a:r>
              <a:rPr lang="en-US" sz="2800" b="1" dirty="0" err="1">
                <a:latin typeface="Times New Roman" pitchFamily="18" charset="0"/>
                <a:cs typeface="Times New Roman" pitchFamily="18" charset="0"/>
              </a:rPr>
              <a:t>Usecase</a:t>
            </a:r>
            <a:r>
              <a:rPr lang="en-US" sz="2800" b="1" dirty="0">
                <a:latin typeface="Times New Roman" pitchFamily="18" charset="0"/>
                <a:cs typeface="Times New Roman" pitchFamily="18" charset="0"/>
              </a:rPr>
              <a:t> Diagram</a:t>
            </a:r>
            <a:endParaRPr lang="en-US" sz="2800" dirty="0">
              <a:latin typeface="Times New Roman" pitchFamily="18" charset="0"/>
              <a:cs typeface="Times New Roman" pitchFamily="18" charset="0"/>
            </a:endParaRPr>
          </a:p>
        </p:txBody>
      </p:sp>
    </p:spTree>
    <p:extLst>
      <p:ext uri="{BB962C8B-B14F-4D97-AF65-F5344CB8AC3E}">
        <p14:creationId xmlns:p14="http://schemas.microsoft.com/office/powerpoint/2010/main" val="202396933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838200" y="5181600"/>
            <a:ext cx="7620000" cy="762000"/>
          </a:xfrm>
        </p:spPr>
        <p:txBody>
          <a:bodyPr>
            <a:normAutofit/>
          </a:bodyPr>
          <a:lstStyle/>
          <a:p>
            <a:pPr marL="45720" indent="0" algn="ctr">
              <a:buNone/>
            </a:pPr>
            <a:r>
              <a:rPr lang="en-US" sz="2400" b="1" dirty="0" smtClean="0">
                <a:solidFill>
                  <a:schemeClr val="tx1"/>
                </a:solidFill>
                <a:latin typeface="Times New Roman" pitchFamily="18" charset="0"/>
                <a:cs typeface="Times New Roman" pitchFamily="18" charset="0"/>
              </a:rPr>
              <a:t>User Interface Design of Home </a:t>
            </a:r>
            <a:r>
              <a:rPr lang="en-US" sz="2400" b="1" dirty="0" smtClean="0">
                <a:solidFill>
                  <a:schemeClr val="tx1"/>
                </a:solidFill>
                <a:latin typeface="Times New Roman" pitchFamily="18" charset="0"/>
                <a:cs typeface="Times New Roman" pitchFamily="18" charset="0"/>
              </a:rPr>
              <a:t>Page</a:t>
            </a:r>
            <a:endParaRPr lang="en-US" sz="2400" b="1" dirty="0">
              <a:solidFill>
                <a:schemeClr val="tx1"/>
              </a:solidFill>
              <a:latin typeface="Times New Roman" pitchFamily="18" charset="0"/>
              <a:cs typeface="Times New Roman" pitchFamily="18" charset="0"/>
            </a:endParaRPr>
          </a:p>
        </p:txBody>
      </p:sp>
      <p:pic>
        <p:nvPicPr>
          <p:cNvPr id="4099" name="Picture 3" descr="C:\Users\Dell\Desktop\G\ScreenShoot\Home.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200" y="609600"/>
            <a:ext cx="7924801" cy="426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965219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66801" y="5410200"/>
            <a:ext cx="7010399" cy="685800"/>
          </a:xfrm>
        </p:spPr>
        <p:txBody>
          <a:bodyPr/>
          <a:lstStyle/>
          <a:p>
            <a:pPr marL="0" indent="0" algn="ctr">
              <a:buNone/>
            </a:pPr>
            <a:r>
              <a:rPr lang="en-US" sz="1800" dirty="0" smtClean="0">
                <a:solidFill>
                  <a:schemeClr val="tx1"/>
                </a:solidFill>
                <a:latin typeface="Times New Roman" pitchFamily="18" charset="0"/>
                <a:cs typeface="Times New Roman" pitchFamily="18" charset="0"/>
              </a:rPr>
              <a:t>User Interface Design of Home Page with Navigation Drawer</a:t>
            </a:r>
            <a:endParaRPr lang="en-US" sz="1800" dirty="0">
              <a:solidFill>
                <a:schemeClr val="tx1"/>
              </a:solidFill>
              <a:latin typeface="Times New Roman" pitchFamily="18" charset="0"/>
              <a:cs typeface="Times New Roman" pitchFamily="18" charset="0"/>
            </a:endParaRPr>
          </a:p>
        </p:txBody>
      </p:sp>
      <p:pic>
        <p:nvPicPr>
          <p:cNvPr id="6" name="Picture 2" descr="C:\Users\Dell\Desktop\G\ScreenShoot\HomeN.png"/>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tretch>
            <a:fillRect/>
          </a:stretch>
        </p:blipFill>
        <p:spPr bwMode="auto">
          <a:xfrm>
            <a:off x="1143000" y="773098"/>
            <a:ext cx="6400800" cy="33925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29486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381000" y="228600"/>
            <a:ext cx="8763000" cy="6172200"/>
          </a:xfrm>
        </p:spPr>
        <p:txBody>
          <a:bodyPr>
            <a:normAutofit/>
          </a:bodyPr>
          <a:lstStyle/>
          <a:p>
            <a:pPr marL="45720" indent="0" algn="ctr">
              <a:buNone/>
            </a:pPr>
            <a:r>
              <a:rPr lang="en-US" sz="3600" dirty="0" smtClean="0">
                <a:solidFill>
                  <a:srgbClr val="FF0000"/>
                </a:solidFill>
                <a:latin typeface="Times New Roman" pitchFamily="18" charset="0"/>
                <a:cs typeface="Times New Roman" pitchFamily="18" charset="0"/>
              </a:rPr>
              <a:t>Searching is found</a:t>
            </a:r>
            <a:endParaRPr lang="en-US" sz="3600" dirty="0">
              <a:solidFill>
                <a:srgbClr val="FF0000"/>
              </a:solidFill>
              <a:latin typeface="Times New Roman" pitchFamily="18" charset="0"/>
              <a:cs typeface="Times New Roman" pitchFamily="18" charset="0"/>
            </a:endParaRPr>
          </a:p>
        </p:txBody>
      </p:sp>
      <p:pic>
        <p:nvPicPr>
          <p:cNvPr id="3074" name="Picture 2" descr="C:\Users\Dell\Desktop\G\ScreenShoot\Searchf.png"/>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228600" y="1219200"/>
            <a:ext cx="8458200" cy="525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114953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0" y="381000"/>
            <a:ext cx="9144000" cy="6477000"/>
          </a:xfrm>
        </p:spPr>
        <p:txBody>
          <a:bodyPr>
            <a:normAutofit/>
          </a:bodyPr>
          <a:lstStyle/>
          <a:p>
            <a:pPr marL="45720" indent="0" algn="ctr">
              <a:buNone/>
            </a:pPr>
            <a:r>
              <a:rPr lang="en-US" sz="3600" dirty="0" smtClean="0">
                <a:solidFill>
                  <a:srgbClr val="FF0000"/>
                </a:solidFill>
                <a:latin typeface="Times New Roman" pitchFamily="18" charset="0"/>
                <a:cs typeface="Times New Roman" pitchFamily="18" charset="0"/>
              </a:rPr>
              <a:t>Politician Page</a:t>
            </a:r>
            <a:endParaRPr lang="en-US" sz="3600" dirty="0">
              <a:solidFill>
                <a:srgbClr val="FF0000"/>
              </a:solidFill>
              <a:latin typeface="Times New Roman" pitchFamily="18" charset="0"/>
              <a:cs typeface="Times New Roman" pitchFamily="18" charset="0"/>
            </a:endParaRPr>
          </a:p>
        </p:txBody>
      </p:sp>
      <p:pic>
        <p:nvPicPr>
          <p:cNvPr id="5122" name="Picture 2" descr="C:\Users\Dell\Desktop\G\ScreenShoot\Politician.png"/>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228600" y="1524000"/>
            <a:ext cx="8610600"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475212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0" y="533400"/>
            <a:ext cx="9144000" cy="5943600"/>
          </a:xfrm>
        </p:spPr>
        <p:txBody>
          <a:bodyPr>
            <a:normAutofit/>
          </a:bodyPr>
          <a:lstStyle/>
          <a:p>
            <a:pPr marL="45720" indent="0" algn="ctr">
              <a:buNone/>
            </a:pPr>
            <a:r>
              <a:rPr lang="en-US" sz="4000" dirty="0" smtClean="0">
                <a:solidFill>
                  <a:srgbClr val="FF0000"/>
                </a:solidFill>
                <a:latin typeface="Times New Roman" pitchFamily="18" charset="0"/>
                <a:cs typeface="Times New Roman" pitchFamily="18" charset="0"/>
              </a:rPr>
              <a:t>Politician View</a:t>
            </a:r>
            <a:endParaRPr lang="en-US" sz="4000" dirty="0">
              <a:solidFill>
                <a:srgbClr val="FF0000"/>
              </a:solidFill>
              <a:latin typeface="Times New Roman" pitchFamily="18" charset="0"/>
              <a:cs typeface="Times New Roman" pitchFamily="18" charset="0"/>
            </a:endParaRPr>
          </a:p>
        </p:txBody>
      </p:sp>
      <p:pic>
        <p:nvPicPr>
          <p:cNvPr id="6146" name="Picture 2" descr="C:\Users\Dell\Desktop\G\ScreenShoot\politician view.png"/>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228600" y="1371600"/>
            <a:ext cx="84582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080472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0" y="457200"/>
            <a:ext cx="9144000" cy="5180013"/>
          </a:xfrm>
        </p:spPr>
        <p:txBody>
          <a:bodyPr>
            <a:normAutofit/>
          </a:bodyPr>
          <a:lstStyle/>
          <a:p>
            <a:pPr marL="2404872" lvl="8" indent="0">
              <a:buNone/>
            </a:pPr>
            <a:r>
              <a:rPr lang="en-US" sz="4400" dirty="0" smtClean="0">
                <a:solidFill>
                  <a:srgbClr val="FF0000"/>
                </a:solidFill>
                <a:latin typeface="Times New Roman" pitchFamily="18" charset="0"/>
                <a:cs typeface="Times New Roman" pitchFamily="18" charset="0"/>
              </a:rPr>
              <a:t>Business </a:t>
            </a:r>
            <a:r>
              <a:rPr lang="en-US" sz="4400" dirty="0">
                <a:solidFill>
                  <a:srgbClr val="FF0000"/>
                </a:solidFill>
                <a:latin typeface="Times New Roman" pitchFamily="18" charset="0"/>
                <a:cs typeface="Times New Roman" pitchFamily="18" charset="0"/>
              </a:rPr>
              <a:t>Page</a:t>
            </a:r>
          </a:p>
          <a:p>
            <a:endParaRPr lang="en-US" sz="4000" dirty="0">
              <a:latin typeface="Times New Roman" pitchFamily="18" charset="0"/>
              <a:cs typeface="Times New Roman" pitchFamily="18" charset="0"/>
            </a:endParaRPr>
          </a:p>
        </p:txBody>
      </p:sp>
      <p:pic>
        <p:nvPicPr>
          <p:cNvPr id="7170" name="Picture 2" descr="C:\Users\Dell\Desktop\G\ScreenShoot\business.png"/>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457200" y="1524000"/>
            <a:ext cx="8686800"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950767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0" y="152400"/>
            <a:ext cx="8839200" cy="5484813"/>
          </a:xfrm>
        </p:spPr>
        <p:txBody>
          <a:bodyPr/>
          <a:lstStyle/>
          <a:p>
            <a:pPr marL="0" lvl="8" indent="0" algn="ctr">
              <a:buNone/>
            </a:pPr>
            <a:r>
              <a:rPr lang="en-US" sz="3600" dirty="0">
                <a:solidFill>
                  <a:srgbClr val="FF0000"/>
                </a:solidFill>
                <a:latin typeface="Times New Roman" pitchFamily="18" charset="0"/>
                <a:cs typeface="Times New Roman" pitchFamily="18" charset="0"/>
              </a:rPr>
              <a:t>Business </a:t>
            </a:r>
            <a:r>
              <a:rPr lang="en-US" sz="3600" dirty="0" smtClean="0">
                <a:solidFill>
                  <a:srgbClr val="FF0000"/>
                </a:solidFill>
                <a:latin typeface="Times New Roman" pitchFamily="18" charset="0"/>
                <a:cs typeface="Times New Roman" pitchFamily="18" charset="0"/>
              </a:rPr>
              <a:t>View</a:t>
            </a:r>
            <a:endParaRPr lang="en-US" sz="3600" dirty="0">
              <a:solidFill>
                <a:srgbClr val="FF0000"/>
              </a:solidFill>
              <a:latin typeface="Times New Roman" pitchFamily="18" charset="0"/>
              <a:cs typeface="Times New Roman" pitchFamily="18" charset="0"/>
            </a:endParaRPr>
          </a:p>
          <a:p>
            <a:pPr algn="ctr"/>
            <a:endParaRPr lang="en-US" dirty="0"/>
          </a:p>
        </p:txBody>
      </p:sp>
      <p:pic>
        <p:nvPicPr>
          <p:cNvPr id="8194" name="Picture 2" descr="C:\Users\Dell\Desktop\G\ScreenShoot\business view.png"/>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381000" y="1219200"/>
            <a:ext cx="8458200" cy="518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340731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0" y="228600"/>
            <a:ext cx="8915400" cy="5408613"/>
          </a:xfrm>
        </p:spPr>
        <p:txBody>
          <a:bodyPr/>
          <a:lstStyle/>
          <a:p>
            <a:pPr marL="0" lvl="8" indent="0" algn="ctr">
              <a:buNone/>
            </a:pPr>
            <a:r>
              <a:rPr lang="en-US" sz="4400" dirty="0" smtClean="0">
                <a:solidFill>
                  <a:srgbClr val="FF0000"/>
                </a:solidFill>
                <a:latin typeface="Times New Roman" pitchFamily="18" charset="0"/>
                <a:cs typeface="Times New Roman" pitchFamily="18" charset="0"/>
              </a:rPr>
              <a:t>Celebrity </a:t>
            </a:r>
            <a:r>
              <a:rPr lang="en-US" sz="4400" dirty="0">
                <a:solidFill>
                  <a:srgbClr val="FF0000"/>
                </a:solidFill>
                <a:latin typeface="Times New Roman" pitchFamily="18" charset="0"/>
                <a:cs typeface="Times New Roman" pitchFamily="18" charset="0"/>
              </a:rPr>
              <a:t>Page</a:t>
            </a:r>
          </a:p>
          <a:p>
            <a:pPr algn="ctr"/>
            <a:endParaRPr lang="en-US" dirty="0"/>
          </a:p>
        </p:txBody>
      </p:sp>
      <p:pic>
        <p:nvPicPr>
          <p:cNvPr id="9218" name="Picture 2" descr="C:\Users\Dell\Desktop\G\ScreenShoot\celebrity.png"/>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304800" y="1371600"/>
            <a:ext cx="8686800" cy="4953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61630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sz="quarter" idx="13"/>
          </p:nvPr>
        </p:nvSpPr>
        <p:spPr>
          <a:xfrm>
            <a:off x="457200" y="762000"/>
            <a:ext cx="8229600" cy="5029200"/>
          </a:xfrm>
          <a:prstGeom prst="rect">
            <a:avLst/>
          </a:prstGeom>
        </p:spPr>
        <p:txBody>
          <a:bodyPr>
            <a:normAutofit fontScale="25000" lnSpcReduction="20000"/>
          </a:bodyPr>
          <a:lstStyle/>
          <a:p>
            <a:pPr marL="0" indent="0" algn="just">
              <a:buNone/>
            </a:pPr>
            <a:endParaRPr lang="en-US" sz="11200" b="1" dirty="0" smtClean="0">
              <a:latin typeface="Times New Roman" pitchFamily="18" charset="0"/>
              <a:cs typeface="Times New Roman" pitchFamily="18" charset="0"/>
            </a:endParaRPr>
          </a:p>
          <a:p>
            <a:pPr marL="0" indent="0">
              <a:buNone/>
            </a:pPr>
            <a:r>
              <a:rPr lang="en-US" sz="11200" b="1" dirty="0" smtClean="0">
                <a:solidFill>
                  <a:srgbClr val="FF0000"/>
                </a:solidFill>
                <a:latin typeface="Times New Roman" pitchFamily="18" charset="0"/>
                <a:cs typeface="Times New Roman" pitchFamily="18" charset="0"/>
              </a:rPr>
              <a:t>ABSTRACT</a:t>
            </a:r>
          </a:p>
          <a:p>
            <a:pPr marL="0" indent="0" algn="just">
              <a:buNone/>
            </a:pPr>
            <a:endParaRPr lang="en-US" sz="1600" b="1" dirty="0" smtClean="0"/>
          </a:p>
          <a:p>
            <a:pPr algn="just">
              <a:buFont typeface="Wingdings" pitchFamily="2" charset="2"/>
              <a:buChar char="§"/>
            </a:pPr>
            <a:r>
              <a:rPr lang="en-US" sz="7200" dirty="0" smtClean="0">
                <a:latin typeface="Times New Roman" pitchFamily="18" charset="0"/>
                <a:cs typeface="Times New Roman" pitchFamily="18" charset="0"/>
              </a:rPr>
              <a:t>This project will present  that shows about famous people who live in  Myanmar.</a:t>
            </a:r>
          </a:p>
          <a:p>
            <a:pPr algn="just">
              <a:buFont typeface="Wingdings" pitchFamily="2" charset="2"/>
              <a:buChar char="§"/>
            </a:pPr>
            <a:r>
              <a:rPr lang="en-US" sz="7200" dirty="0" smtClean="0">
                <a:latin typeface="Times New Roman" pitchFamily="18" charset="0"/>
                <a:cs typeface="Times New Roman" pitchFamily="18" charset="0"/>
              </a:rPr>
              <a:t> </a:t>
            </a:r>
            <a:r>
              <a:rPr lang="en-US" sz="7200" dirty="0" smtClean="0">
                <a:latin typeface="Times New Roman" pitchFamily="18" charset="0"/>
                <a:cs typeface="Times New Roman" pitchFamily="18" charset="0"/>
              </a:rPr>
              <a:t>Users</a:t>
            </a:r>
            <a:r>
              <a:rPr lang="en-US" sz="7200" dirty="0" smtClean="0">
                <a:latin typeface="Times New Roman" pitchFamily="18" charset="0"/>
                <a:cs typeface="Times New Roman" pitchFamily="18" charset="0"/>
              </a:rPr>
              <a:t> </a:t>
            </a:r>
            <a:r>
              <a:rPr lang="en-US" sz="7200" dirty="0">
                <a:latin typeface="Times New Roman" pitchFamily="18" charset="0"/>
                <a:cs typeface="Times New Roman" pitchFamily="18" charset="0"/>
              </a:rPr>
              <a:t>can get easily information on their </a:t>
            </a:r>
            <a:r>
              <a:rPr lang="en-US" sz="7200" dirty="0" smtClean="0">
                <a:latin typeface="Times New Roman" pitchFamily="18" charset="0"/>
                <a:cs typeface="Times New Roman" pitchFamily="18" charset="0"/>
              </a:rPr>
              <a:t>fingertips</a:t>
            </a:r>
            <a:r>
              <a:rPr lang="en-US" sz="7200" dirty="0">
                <a:latin typeface="Times New Roman" pitchFamily="18" charset="0"/>
                <a:cs typeface="Times New Roman" pitchFamily="18" charset="0"/>
              </a:rPr>
              <a:t>.</a:t>
            </a:r>
            <a:endParaRPr lang="en-US" sz="7200" dirty="0" smtClean="0">
              <a:latin typeface="Times New Roman" pitchFamily="18" charset="0"/>
              <a:cs typeface="Times New Roman" pitchFamily="18" charset="0"/>
            </a:endParaRPr>
          </a:p>
          <a:p>
            <a:pPr algn="just">
              <a:buFont typeface="Wingdings" pitchFamily="2" charset="2"/>
              <a:buChar char="§"/>
            </a:pPr>
            <a:r>
              <a:rPr lang="en-US" sz="7200" dirty="0" smtClean="0">
                <a:latin typeface="Times New Roman" pitchFamily="18" charset="0"/>
                <a:cs typeface="Times New Roman" pitchFamily="18" charset="0"/>
              </a:rPr>
              <a:t> </a:t>
            </a:r>
            <a:r>
              <a:rPr lang="en-US" sz="7200" dirty="0">
                <a:latin typeface="Times New Roman" pitchFamily="18" charset="0"/>
                <a:cs typeface="Times New Roman" pitchFamily="18" charset="0"/>
              </a:rPr>
              <a:t>Who Is Who In Myanmar is a type of only information page that helps to provide the </a:t>
            </a:r>
            <a:r>
              <a:rPr lang="en-US" sz="7200" dirty="0" smtClean="0">
                <a:latin typeface="Times New Roman" pitchFamily="18" charset="0"/>
                <a:cs typeface="Times New Roman" pitchFamily="18" charset="0"/>
              </a:rPr>
              <a:t>details information</a:t>
            </a:r>
            <a:r>
              <a:rPr lang="en-US" sz="7200" dirty="0" smtClean="0">
                <a:latin typeface="Times New Roman" pitchFamily="18" charset="0"/>
                <a:cs typeface="Times New Roman" pitchFamily="18" charset="0"/>
              </a:rPr>
              <a:t> </a:t>
            </a:r>
            <a:r>
              <a:rPr lang="en-US" sz="7200" dirty="0" smtClean="0">
                <a:latin typeface="Times New Roman" pitchFamily="18" charset="0"/>
                <a:cs typeface="Times New Roman" pitchFamily="18" charset="0"/>
              </a:rPr>
              <a:t>of  famous people </a:t>
            </a:r>
            <a:r>
              <a:rPr lang="en-US" sz="7200" dirty="0">
                <a:latin typeface="Times New Roman" pitchFamily="18" charset="0"/>
                <a:cs typeface="Times New Roman" pitchFamily="18" charset="0"/>
              </a:rPr>
              <a:t>in </a:t>
            </a:r>
            <a:r>
              <a:rPr lang="en-US" sz="7200" dirty="0">
                <a:latin typeface="Times New Roman" pitchFamily="18" charset="0"/>
                <a:cs typeface="Times New Roman" pitchFamily="18" charset="0"/>
              </a:rPr>
              <a:t>M</a:t>
            </a:r>
            <a:r>
              <a:rPr lang="en-US" sz="7200" dirty="0" smtClean="0">
                <a:latin typeface="Times New Roman" pitchFamily="18" charset="0"/>
                <a:cs typeface="Times New Roman" pitchFamily="18" charset="0"/>
              </a:rPr>
              <a:t>yanmar</a:t>
            </a:r>
            <a:r>
              <a:rPr lang="en-US" sz="7200" dirty="0" smtClean="0">
                <a:latin typeface="Times New Roman" pitchFamily="18" charset="0"/>
                <a:cs typeface="Times New Roman" pitchFamily="18" charset="0"/>
              </a:rPr>
              <a:t>. </a:t>
            </a:r>
          </a:p>
          <a:p>
            <a:pPr algn="just">
              <a:buFont typeface="Wingdings" pitchFamily="2" charset="2"/>
              <a:buChar char="§"/>
            </a:pPr>
            <a:r>
              <a:rPr lang="en-US" sz="7200" dirty="0" smtClean="0">
                <a:latin typeface="Times New Roman" pitchFamily="18" charset="0"/>
                <a:cs typeface="Times New Roman" pitchFamily="18" charset="0"/>
              </a:rPr>
              <a:t>They </a:t>
            </a:r>
            <a:r>
              <a:rPr lang="en-US" sz="7200" dirty="0" smtClean="0">
                <a:latin typeface="Times New Roman" pitchFamily="18" charset="0"/>
                <a:cs typeface="Times New Roman" pitchFamily="18" charset="0"/>
              </a:rPr>
              <a:t>have special </a:t>
            </a:r>
            <a:r>
              <a:rPr lang="en-US" sz="7200" dirty="0" smtClean="0">
                <a:latin typeface="Times New Roman" pitchFamily="18" charset="0"/>
                <a:cs typeface="Times New Roman" pitchFamily="18" charset="0"/>
              </a:rPr>
              <a:t> </a:t>
            </a:r>
            <a:r>
              <a:rPr lang="en-US" sz="7200" dirty="0" smtClean="0">
                <a:latin typeface="Times New Roman" pitchFamily="18" charset="0"/>
                <a:cs typeface="Times New Roman" pitchFamily="18" charset="0"/>
              </a:rPr>
              <a:t>features like </a:t>
            </a:r>
            <a:r>
              <a:rPr lang="en-US" sz="7200" dirty="0" smtClean="0">
                <a:latin typeface="Times New Roman" pitchFamily="18" charset="0"/>
                <a:cs typeface="Times New Roman" pitchFamily="18" charset="0"/>
              </a:rPr>
              <a:t>unusual </a:t>
            </a:r>
            <a:r>
              <a:rPr lang="en-US" sz="7200" dirty="0" smtClean="0">
                <a:latin typeface="Times New Roman" pitchFamily="18" charset="0"/>
                <a:cs typeface="Times New Roman" pitchFamily="18" charset="0"/>
              </a:rPr>
              <a:t>standard of living or special skills that are not </a:t>
            </a:r>
            <a:r>
              <a:rPr lang="en-US" sz="7200" dirty="0" smtClean="0">
                <a:latin typeface="Times New Roman" pitchFamily="18" charset="0"/>
                <a:cs typeface="Times New Roman" pitchFamily="18" charset="0"/>
              </a:rPr>
              <a:t>found in </a:t>
            </a:r>
            <a:r>
              <a:rPr lang="en-US" sz="7200" dirty="0" smtClean="0">
                <a:latin typeface="Times New Roman" pitchFamily="18" charset="0"/>
                <a:cs typeface="Times New Roman" pitchFamily="18" charset="0"/>
              </a:rPr>
              <a:t>common people.</a:t>
            </a:r>
          </a:p>
          <a:p>
            <a:pPr algn="just">
              <a:buFont typeface="Wingdings" pitchFamily="2" charset="2"/>
              <a:buChar char="§"/>
            </a:pPr>
            <a:r>
              <a:rPr lang="en-US" sz="7200" dirty="0" smtClean="0">
                <a:latin typeface="Times New Roman" pitchFamily="18" charset="0"/>
                <a:cs typeface="Times New Roman" pitchFamily="18" charset="0"/>
              </a:rPr>
              <a:t> That is can be said that in society they are different from the common people.</a:t>
            </a:r>
          </a:p>
          <a:p>
            <a:pPr algn="just">
              <a:buFont typeface="Wingdings" pitchFamily="2" charset="2"/>
              <a:buChar char="§"/>
            </a:pPr>
            <a:r>
              <a:rPr lang="en-US" sz="7200" dirty="0" smtClean="0">
                <a:latin typeface="Times New Roman" pitchFamily="18" charset="0"/>
                <a:cs typeface="Times New Roman" pitchFamily="18" charset="0"/>
              </a:rPr>
              <a:t> Among of </a:t>
            </a:r>
            <a:r>
              <a:rPr lang="en-US" sz="7200" dirty="0" smtClean="0">
                <a:latin typeface="Times New Roman" pitchFamily="18" charset="0"/>
                <a:cs typeface="Times New Roman" pitchFamily="18" charset="0"/>
              </a:rPr>
              <a:t>them, this </a:t>
            </a:r>
            <a:r>
              <a:rPr lang="en-US" sz="7200" dirty="0" smtClean="0">
                <a:latin typeface="Times New Roman" pitchFamily="18" charset="0"/>
                <a:cs typeface="Times New Roman" pitchFamily="18" charset="0"/>
              </a:rPr>
              <a:t>project </a:t>
            </a:r>
            <a:r>
              <a:rPr lang="en-US" sz="7200" dirty="0" smtClean="0">
                <a:latin typeface="Times New Roman" pitchFamily="18" charset="0"/>
                <a:cs typeface="Times New Roman" pitchFamily="18" charset="0"/>
              </a:rPr>
              <a:t>shows such </a:t>
            </a:r>
            <a:r>
              <a:rPr lang="en-US" sz="7200" dirty="0" smtClean="0">
                <a:latin typeface="Times New Roman" pitchFamily="18" charset="0"/>
                <a:cs typeface="Times New Roman" pitchFamily="18" charset="0"/>
              </a:rPr>
              <a:t>as </a:t>
            </a:r>
            <a:r>
              <a:rPr lang="en-US" sz="7200" dirty="0" smtClean="0">
                <a:latin typeface="Times New Roman" pitchFamily="18" charset="0"/>
                <a:cs typeface="Times New Roman" pitchFamily="18" charset="0"/>
              </a:rPr>
              <a:t> Politicians </a:t>
            </a:r>
            <a:r>
              <a:rPr lang="en-US" sz="7200" dirty="0" smtClean="0">
                <a:latin typeface="Times New Roman" pitchFamily="18" charset="0"/>
                <a:cs typeface="Times New Roman" pitchFamily="18" charset="0"/>
              </a:rPr>
              <a:t>( </a:t>
            </a:r>
            <a:r>
              <a:rPr lang="en-US" sz="7200" dirty="0" err="1" smtClean="0">
                <a:latin typeface="Times New Roman" pitchFamily="18" charset="0"/>
                <a:cs typeface="Times New Roman" pitchFamily="18" charset="0"/>
              </a:rPr>
              <a:t>Eg</a:t>
            </a:r>
            <a:r>
              <a:rPr lang="en-US" sz="7200" dirty="0" smtClean="0">
                <a:latin typeface="Times New Roman" pitchFamily="18" charset="0"/>
                <a:cs typeface="Times New Roman" pitchFamily="18" charset="0"/>
              </a:rPr>
              <a:t>: </a:t>
            </a:r>
            <a:r>
              <a:rPr lang="en-US" sz="7200" dirty="0" err="1" smtClean="0">
                <a:latin typeface="Times New Roman" pitchFamily="18" charset="0"/>
                <a:cs typeface="Times New Roman" pitchFamily="18" charset="0"/>
              </a:rPr>
              <a:t>Daw</a:t>
            </a:r>
            <a:r>
              <a:rPr lang="en-US" sz="7200" dirty="0" smtClean="0">
                <a:latin typeface="Times New Roman" pitchFamily="18" charset="0"/>
                <a:cs typeface="Times New Roman" pitchFamily="18" charset="0"/>
              </a:rPr>
              <a:t> </a:t>
            </a:r>
            <a:r>
              <a:rPr lang="en-US" sz="7200" dirty="0" err="1" smtClean="0">
                <a:latin typeface="Times New Roman" pitchFamily="18" charset="0"/>
                <a:cs typeface="Times New Roman" pitchFamily="18" charset="0"/>
              </a:rPr>
              <a:t>Aung</a:t>
            </a:r>
            <a:r>
              <a:rPr lang="en-US" sz="7200" dirty="0" smtClean="0">
                <a:latin typeface="Times New Roman" pitchFamily="18" charset="0"/>
                <a:cs typeface="Times New Roman" pitchFamily="18" charset="0"/>
              </a:rPr>
              <a:t> San Su </a:t>
            </a:r>
            <a:r>
              <a:rPr lang="en-US" sz="7200" dirty="0" err="1" smtClean="0">
                <a:latin typeface="Times New Roman" pitchFamily="18" charset="0"/>
                <a:cs typeface="Times New Roman" pitchFamily="18" charset="0"/>
              </a:rPr>
              <a:t>Kyi</a:t>
            </a:r>
            <a:r>
              <a:rPr lang="en-US" sz="7200" dirty="0" smtClean="0">
                <a:latin typeface="Times New Roman" pitchFamily="18" charset="0"/>
                <a:cs typeface="Times New Roman" pitchFamily="18" charset="0"/>
              </a:rPr>
              <a:t>), </a:t>
            </a:r>
            <a:r>
              <a:rPr lang="en-US" sz="7200" dirty="0" smtClean="0">
                <a:latin typeface="Times New Roman" pitchFamily="18" charset="0"/>
                <a:cs typeface="Times New Roman" pitchFamily="18" charset="0"/>
              </a:rPr>
              <a:t>Business leaders( </a:t>
            </a:r>
            <a:r>
              <a:rPr lang="en-US" sz="7200" dirty="0" err="1" smtClean="0">
                <a:latin typeface="Times New Roman" pitchFamily="18" charset="0"/>
                <a:cs typeface="Times New Roman" pitchFamily="18" charset="0"/>
              </a:rPr>
              <a:t>Eg</a:t>
            </a:r>
            <a:r>
              <a:rPr lang="en-US" sz="7200" dirty="0" smtClean="0">
                <a:latin typeface="Times New Roman" pitchFamily="18" charset="0"/>
                <a:cs typeface="Times New Roman" pitchFamily="18" charset="0"/>
              </a:rPr>
              <a:t>: U </a:t>
            </a:r>
            <a:r>
              <a:rPr lang="en-US" sz="7200" dirty="0" err="1" smtClean="0">
                <a:latin typeface="Times New Roman" pitchFamily="18" charset="0"/>
                <a:cs typeface="Times New Roman" pitchFamily="18" charset="0"/>
              </a:rPr>
              <a:t>Khin</a:t>
            </a:r>
            <a:r>
              <a:rPr lang="en-US" sz="7200" dirty="0" smtClean="0">
                <a:latin typeface="Times New Roman" pitchFamily="18" charset="0"/>
                <a:cs typeface="Times New Roman" pitchFamily="18" charset="0"/>
              </a:rPr>
              <a:t> </a:t>
            </a:r>
            <a:r>
              <a:rPr lang="en-US" sz="7200" dirty="0" err="1" smtClean="0">
                <a:latin typeface="Times New Roman" pitchFamily="18" charset="0"/>
                <a:cs typeface="Times New Roman" pitchFamily="18" charset="0"/>
              </a:rPr>
              <a:t>Shwe</a:t>
            </a:r>
            <a:r>
              <a:rPr lang="en-US" sz="7200" dirty="0" smtClean="0">
                <a:latin typeface="Times New Roman" pitchFamily="18" charset="0"/>
                <a:cs typeface="Times New Roman" pitchFamily="18" charset="0"/>
              </a:rPr>
              <a:t>) , Celebrity(</a:t>
            </a:r>
            <a:r>
              <a:rPr lang="en-US" sz="7200" dirty="0" err="1" smtClean="0">
                <a:latin typeface="Times New Roman" pitchFamily="18" charset="0"/>
                <a:cs typeface="Times New Roman" pitchFamily="18" charset="0"/>
              </a:rPr>
              <a:t>Eg</a:t>
            </a:r>
            <a:r>
              <a:rPr lang="en-US" sz="7200" dirty="0" smtClean="0">
                <a:latin typeface="Times New Roman" pitchFamily="18" charset="0"/>
                <a:cs typeface="Times New Roman" pitchFamily="18" charset="0"/>
              </a:rPr>
              <a:t> : </a:t>
            </a:r>
            <a:r>
              <a:rPr lang="en-US" sz="7200" dirty="0" err="1" smtClean="0">
                <a:latin typeface="Times New Roman" pitchFamily="18" charset="0"/>
                <a:cs typeface="Times New Roman" pitchFamily="18" charset="0"/>
              </a:rPr>
              <a:t>Hlwan</a:t>
            </a:r>
            <a:r>
              <a:rPr lang="en-US" sz="7200" dirty="0" smtClean="0">
                <a:latin typeface="Times New Roman" pitchFamily="18" charset="0"/>
                <a:cs typeface="Times New Roman" pitchFamily="18" charset="0"/>
              </a:rPr>
              <a:t> </a:t>
            </a:r>
            <a:r>
              <a:rPr lang="en-US" sz="7200" dirty="0" err="1" smtClean="0">
                <a:latin typeface="Times New Roman" pitchFamily="18" charset="0"/>
                <a:cs typeface="Times New Roman" pitchFamily="18" charset="0"/>
              </a:rPr>
              <a:t>Paing</a:t>
            </a:r>
            <a:r>
              <a:rPr lang="en-US" sz="7200" dirty="0" smtClean="0">
                <a:latin typeface="Times New Roman" pitchFamily="18" charset="0"/>
                <a:cs typeface="Times New Roman" pitchFamily="18" charset="0"/>
              </a:rPr>
              <a:t>).</a:t>
            </a:r>
            <a:endParaRPr lang="en-US" sz="7200" dirty="0" smtClean="0">
              <a:latin typeface="Times New Roman" pitchFamily="18" charset="0"/>
              <a:cs typeface="Times New Roman" pitchFamily="18" charset="0"/>
            </a:endParaRPr>
          </a:p>
          <a:p>
            <a:pPr algn="just">
              <a:buFont typeface="Wingdings" pitchFamily="2" charset="2"/>
              <a:buChar char="§"/>
            </a:pPr>
            <a:r>
              <a:rPr lang="en-US" sz="7200" dirty="0" smtClean="0">
                <a:latin typeface="Times New Roman" pitchFamily="18" charset="0"/>
                <a:cs typeface="Times New Roman" pitchFamily="18" charset="0"/>
              </a:rPr>
              <a:t>To form our app design, we had </a:t>
            </a:r>
            <a:r>
              <a:rPr lang="en-US" sz="7200" dirty="0" smtClean="0">
                <a:latin typeface="Times New Roman" pitchFamily="18" charset="0"/>
                <a:cs typeface="Times New Roman" pitchFamily="18" charset="0"/>
              </a:rPr>
              <a:t>to take </a:t>
            </a:r>
            <a:r>
              <a:rPr lang="en-US" sz="7200" dirty="0" smtClean="0">
                <a:latin typeface="Times New Roman" pitchFamily="18" charset="0"/>
                <a:cs typeface="Times New Roman" pitchFamily="18" charset="0"/>
              </a:rPr>
              <a:t>some templates such as Material Design Lite(MDL) and </a:t>
            </a:r>
            <a:r>
              <a:rPr lang="en-US" sz="7200" dirty="0" smtClean="0">
                <a:latin typeface="Times New Roman" pitchFamily="18" charset="0"/>
                <a:cs typeface="Times New Roman" pitchFamily="18" charset="0"/>
              </a:rPr>
              <a:t>Materialize CSS </a:t>
            </a:r>
            <a:r>
              <a:rPr lang="en-US" sz="7200" dirty="0" smtClean="0">
                <a:latin typeface="Times New Roman" pitchFamily="18" charset="0"/>
                <a:cs typeface="Times New Roman" pitchFamily="18" charset="0"/>
              </a:rPr>
              <a:t>.And then coding and design were merged into a useful app.</a:t>
            </a:r>
          </a:p>
          <a:p>
            <a:pPr algn="just">
              <a:buFont typeface="Wingdings" pitchFamily="2" charset="2"/>
              <a:buChar char="§"/>
            </a:pPr>
            <a:r>
              <a:rPr lang="en-US" sz="7200" dirty="0" smtClean="0">
                <a:latin typeface="Times New Roman" pitchFamily="18" charset="0"/>
                <a:cs typeface="Times New Roman" pitchFamily="18" charset="0"/>
              </a:rPr>
              <a:t>The part of documentation is to show how our app had worked step by </a:t>
            </a:r>
            <a:r>
              <a:rPr lang="en-US" sz="7200" dirty="0" err="1" smtClean="0">
                <a:latin typeface="Times New Roman" pitchFamily="18" charset="0"/>
                <a:cs typeface="Times New Roman" pitchFamily="18" charset="0"/>
              </a:rPr>
              <a:t>steps.Finally</a:t>
            </a:r>
            <a:r>
              <a:rPr lang="en-US" sz="7200" dirty="0" smtClean="0">
                <a:latin typeface="Times New Roman" pitchFamily="18" charset="0"/>
                <a:cs typeface="Times New Roman" pitchFamily="18" charset="0"/>
              </a:rPr>
              <a:t>, Who Is Who In Myanmar is released as a link for users to be used easily.</a:t>
            </a:r>
          </a:p>
          <a:p>
            <a:pPr marL="0" indent="0" algn="just">
              <a:buNone/>
            </a:pPr>
            <a:endParaRPr lang="en-US" sz="7200" b="1" dirty="0">
              <a:latin typeface="Times New Roman" pitchFamily="18" charset="0"/>
              <a:cs typeface="Times New Roman" pitchFamily="18" charset="0"/>
            </a:endParaRPr>
          </a:p>
          <a:p>
            <a:pPr marL="0" indent="0" algn="just">
              <a:buNone/>
            </a:pPr>
            <a:endParaRPr lang="en-US" sz="7200" b="1" dirty="0" smtClean="0">
              <a:latin typeface="Times New Roman" pitchFamily="18" charset="0"/>
              <a:cs typeface="Times New Roman" pitchFamily="18" charset="0"/>
            </a:endParaRPr>
          </a:p>
          <a:p>
            <a:pPr marL="0" indent="0" algn="just">
              <a:buNone/>
            </a:pPr>
            <a:endParaRPr lang="en-US" sz="7200" b="1" dirty="0">
              <a:latin typeface="Times New Roman" pitchFamily="18" charset="0"/>
              <a:cs typeface="Times New Roman" pitchFamily="18" charset="0"/>
            </a:endParaRPr>
          </a:p>
          <a:p>
            <a:pPr marL="0" indent="0" algn="just">
              <a:buNone/>
            </a:pPr>
            <a:endParaRPr lang="en-US" sz="7200" b="1" dirty="0" smtClean="0">
              <a:latin typeface="Times New Roman" pitchFamily="18" charset="0"/>
              <a:cs typeface="Times New Roman" pitchFamily="18" charset="0"/>
            </a:endParaRPr>
          </a:p>
          <a:p>
            <a:pPr marL="0" indent="0" algn="just">
              <a:buNone/>
            </a:pPr>
            <a:endParaRPr lang="en-US" sz="7200" b="1" dirty="0"/>
          </a:p>
          <a:p>
            <a:pPr marL="0" indent="0" algn="just">
              <a:buNone/>
            </a:pPr>
            <a:endParaRPr lang="en-US" sz="7200" b="1" dirty="0" smtClean="0"/>
          </a:p>
          <a:p>
            <a:pPr marL="0" indent="0" algn="just">
              <a:buNone/>
            </a:pPr>
            <a:endParaRPr lang="en-US" sz="7200" b="1" dirty="0"/>
          </a:p>
          <a:p>
            <a:pPr marL="0" indent="0" algn="just">
              <a:buNone/>
            </a:pPr>
            <a:endParaRPr lang="en-US" sz="7200" b="1" dirty="0" smtClean="0"/>
          </a:p>
          <a:p>
            <a:pPr marL="0" indent="0" algn="ctr">
              <a:buNone/>
            </a:pPr>
            <a:r>
              <a:rPr lang="en-US" sz="7200" dirty="0" smtClean="0"/>
              <a:t>v</a:t>
            </a:r>
            <a:endParaRPr lang="en-US" sz="7200" dirty="0"/>
          </a:p>
        </p:txBody>
      </p:sp>
    </p:spTree>
    <p:extLst>
      <p:ext uri="{BB962C8B-B14F-4D97-AF65-F5344CB8AC3E}">
        <p14:creationId xmlns:p14="http://schemas.microsoft.com/office/powerpoint/2010/main" val="408158955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0" y="228600"/>
            <a:ext cx="9067800" cy="6400800"/>
          </a:xfrm>
        </p:spPr>
        <p:txBody>
          <a:bodyPr/>
          <a:lstStyle/>
          <a:p>
            <a:pPr marL="0" lvl="8" indent="0" algn="ctr">
              <a:buNone/>
            </a:pPr>
            <a:r>
              <a:rPr lang="en-US" sz="4400" dirty="0">
                <a:solidFill>
                  <a:srgbClr val="FF0000"/>
                </a:solidFill>
                <a:latin typeface="Times New Roman" pitchFamily="18" charset="0"/>
                <a:cs typeface="Times New Roman" pitchFamily="18" charset="0"/>
              </a:rPr>
              <a:t>Celebrity </a:t>
            </a:r>
            <a:r>
              <a:rPr lang="en-US" sz="4400" dirty="0" smtClean="0">
                <a:solidFill>
                  <a:srgbClr val="FF0000"/>
                </a:solidFill>
                <a:latin typeface="Times New Roman" pitchFamily="18" charset="0"/>
                <a:cs typeface="Times New Roman" pitchFamily="18" charset="0"/>
              </a:rPr>
              <a:t>View</a:t>
            </a:r>
            <a:endParaRPr lang="en-US" sz="4400" dirty="0">
              <a:solidFill>
                <a:srgbClr val="FF0000"/>
              </a:solidFill>
              <a:latin typeface="Times New Roman" pitchFamily="18" charset="0"/>
              <a:cs typeface="Times New Roman" pitchFamily="18" charset="0"/>
            </a:endParaRPr>
          </a:p>
          <a:p>
            <a:endParaRPr lang="en-US" dirty="0"/>
          </a:p>
        </p:txBody>
      </p:sp>
      <p:pic>
        <p:nvPicPr>
          <p:cNvPr id="10242" name="Picture 2" descr="C:\Users\Dell\Desktop\G\ScreenShoot\celebrity view.png"/>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152400" y="1143000"/>
            <a:ext cx="8763000" cy="533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384294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0" y="228600"/>
            <a:ext cx="8915400" cy="5408613"/>
          </a:xfrm>
        </p:spPr>
        <p:txBody>
          <a:bodyPr>
            <a:normAutofit/>
          </a:bodyPr>
          <a:lstStyle/>
          <a:p>
            <a:pPr marL="45720" indent="0" algn="ctr">
              <a:buNone/>
            </a:pPr>
            <a:r>
              <a:rPr lang="en-US" sz="3600" dirty="0" smtClean="0">
                <a:solidFill>
                  <a:srgbClr val="FF0000"/>
                </a:solidFill>
                <a:latin typeface="Times New Roman" pitchFamily="18" charset="0"/>
                <a:cs typeface="Times New Roman" pitchFamily="18" charset="0"/>
              </a:rPr>
              <a:t>Searching is not found</a:t>
            </a:r>
            <a:endParaRPr lang="en-US" sz="3600" dirty="0">
              <a:solidFill>
                <a:srgbClr val="FF0000"/>
              </a:solidFill>
              <a:latin typeface="Times New Roman" pitchFamily="18" charset="0"/>
              <a:cs typeface="Times New Roman" pitchFamily="18" charset="0"/>
            </a:endParaRPr>
          </a:p>
        </p:txBody>
      </p:sp>
      <p:pic>
        <p:nvPicPr>
          <p:cNvPr id="2050" name="Picture 2" descr="C:\Users\Dell\Desktop\G\ScreenShoot\search.png"/>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914400" y="1676400"/>
            <a:ext cx="8001000" cy="445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588371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28600"/>
            <a:ext cx="9829800" cy="6629400"/>
          </a:xfrm>
        </p:spPr>
        <p:txBody>
          <a:bodyPr/>
          <a:lstStyle/>
          <a:p>
            <a:pPr marL="0" indent="0" algn="ctr">
              <a:buNone/>
            </a:pPr>
            <a:r>
              <a:rPr lang="en-US" sz="3600" dirty="0" smtClean="0">
                <a:solidFill>
                  <a:srgbClr val="FF0000"/>
                </a:solidFill>
                <a:latin typeface="Times New Roman" pitchFamily="18" charset="0"/>
                <a:cs typeface="Times New Roman" pitchFamily="18" charset="0"/>
              </a:rPr>
              <a:t>Sectors of Members</a:t>
            </a:r>
            <a:endParaRPr lang="en-US" sz="3600" dirty="0">
              <a:solidFill>
                <a:srgbClr val="FF0000"/>
              </a:solidFill>
              <a:latin typeface="Times New Roman" pitchFamily="18" charset="0"/>
              <a:cs typeface="Times New Roman" pitchFamily="18" charset="0"/>
            </a:endParaRPr>
          </a:p>
        </p:txBody>
      </p:sp>
      <p:pic>
        <p:nvPicPr>
          <p:cNvPr id="1026" name="Picture 2" descr="C:\Users\Dell\Desktop\G\ScreenShoot\about.png"/>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609600" y="1219200"/>
            <a:ext cx="8305800" cy="525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889723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28600" y="1676400"/>
            <a:ext cx="8610601" cy="2209800"/>
          </a:xfrm>
        </p:spPr>
        <p:txBody>
          <a:bodyPr>
            <a:normAutofit/>
          </a:bodyPr>
          <a:lstStyle/>
          <a:p>
            <a:pPr marL="342900" indent="-342900">
              <a:buFont typeface="Wingdings" pitchFamily="2" charset="2"/>
              <a:buChar char="§"/>
            </a:pPr>
            <a:r>
              <a:rPr lang="en-US" sz="2000" dirty="0">
                <a:latin typeface="Times New Roman" pitchFamily="18" charset="0"/>
                <a:cs typeface="Times New Roman" pitchFamily="18" charset="0"/>
              </a:rPr>
              <a:t>The system provides simple and complete functions for users  without difficulty and save their time.</a:t>
            </a:r>
          </a:p>
          <a:p>
            <a:pPr marL="342900" indent="-342900">
              <a:buFont typeface="Wingdings" pitchFamily="2" charset="2"/>
              <a:buChar char="§"/>
            </a:pPr>
            <a:r>
              <a:rPr lang="en-US" sz="2000" dirty="0" smtClean="0">
                <a:latin typeface="Times New Roman" pitchFamily="18" charset="0"/>
                <a:cs typeface="Times New Roman" pitchFamily="18" charset="0"/>
              </a:rPr>
              <a:t>For </a:t>
            </a:r>
            <a:r>
              <a:rPr lang="en-US" sz="2000" dirty="0">
                <a:latin typeface="Times New Roman" pitchFamily="18" charset="0"/>
                <a:cs typeface="Times New Roman" pitchFamily="18" charset="0"/>
              </a:rPr>
              <a:t>users, they can get information  on knowledge whenever they want, that offers the exact needs or update information  in a month and so on</a:t>
            </a:r>
            <a:r>
              <a:rPr lang="en-US" sz="2000" dirty="0" smtClean="0">
                <a:latin typeface="Times New Roman" pitchFamily="18" charset="0"/>
                <a:cs typeface="Times New Roman" pitchFamily="18" charset="0"/>
              </a:rPr>
              <a:t>.</a:t>
            </a:r>
          </a:p>
          <a:p>
            <a:pPr marL="342900" indent="-342900">
              <a:buFont typeface="Wingdings" pitchFamily="2" charset="2"/>
              <a:buChar char="§"/>
            </a:pPr>
            <a:r>
              <a:rPr lang="en-US" sz="2000" dirty="0" smtClean="0">
                <a:latin typeface="Times New Roman" pitchFamily="18" charset="0"/>
                <a:cs typeface="Times New Roman" pitchFamily="18" charset="0"/>
              </a:rPr>
              <a:t>User </a:t>
            </a:r>
            <a:r>
              <a:rPr lang="en-US" sz="2000" dirty="0">
                <a:latin typeface="Times New Roman" pitchFamily="18" charset="0"/>
                <a:cs typeface="Times New Roman" pitchFamily="18" charset="0"/>
              </a:rPr>
              <a:t>benefits would be brought using this system</a:t>
            </a:r>
            <a:r>
              <a:rPr lang="en-US" sz="2400" dirty="0"/>
              <a:t>. </a:t>
            </a:r>
          </a:p>
          <a:p>
            <a:pPr marL="342900" indent="-342900">
              <a:buFont typeface="Wingdings" pitchFamily="2" charset="2"/>
              <a:buChar char="§"/>
            </a:pPr>
            <a:endParaRPr lang="en-US" dirty="0"/>
          </a:p>
        </p:txBody>
      </p:sp>
      <p:sp>
        <p:nvSpPr>
          <p:cNvPr id="2" name="Title 1"/>
          <p:cNvSpPr>
            <a:spLocks noGrp="1"/>
          </p:cNvSpPr>
          <p:nvPr>
            <p:ph type="ctrTitle"/>
          </p:nvPr>
        </p:nvSpPr>
        <p:spPr>
          <a:xfrm>
            <a:off x="304800" y="304800"/>
            <a:ext cx="8610600" cy="1143000"/>
          </a:xfrm>
        </p:spPr>
        <p:txBody>
          <a:bodyPr/>
          <a:lstStyle/>
          <a:p>
            <a:pPr marL="182880" indent="0">
              <a:buNone/>
            </a:pPr>
            <a:r>
              <a:rPr lang="en-US" sz="3600" dirty="0" smtClean="0">
                <a:solidFill>
                  <a:srgbClr val="FF0000"/>
                </a:solidFill>
                <a:latin typeface="Times New Roman" pitchFamily="18" charset="0"/>
                <a:cs typeface="Times New Roman" pitchFamily="18" charset="0"/>
              </a:rPr>
              <a:t>Conclusion</a:t>
            </a:r>
            <a:endParaRPr lang="en-US" sz="3600"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72689504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09600" y="1752600"/>
            <a:ext cx="8153400" cy="4182065"/>
          </a:xfrm>
        </p:spPr>
        <p:txBody>
          <a:bodyPr>
            <a:normAutofit lnSpcReduction="10000"/>
          </a:bodyPr>
          <a:lstStyle/>
          <a:p>
            <a:r>
              <a:rPr lang="en-US" sz="2400" dirty="0">
                <a:latin typeface="Times New Roman" pitchFamily="18" charset="0"/>
                <a:cs typeface="Times New Roman" pitchFamily="18" charset="0"/>
              </a:rPr>
              <a:t>The proposed system offers the following advantages: </a:t>
            </a:r>
          </a:p>
          <a:p>
            <a:pPr marL="342900" indent="-342900">
              <a:buFont typeface="Wingdings" pitchFamily="2" charset="2"/>
              <a:buChar char="§"/>
            </a:pPr>
            <a:r>
              <a:rPr lang="en-US" sz="2400" dirty="0">
                <a:latin typeface="Times New Roman" pitchFamily="18" charset="0"/>
                <a:cs typeface="Times New Roman" pitchFamily="18" charset="0"/>
              </a:rPr>
              <a:t>It provides “faster and better” service to users.</a:t>
            </a:r>
          </a:p>
          <a:p>
            <a:pPr marL="342900" indent="-342900">
              <a:buFont typeface="Wingdings" pitchFamily="2" charset="2"/>
              <a:buChar char="§"/>
            </a:pPr>
            <a:r>
              <a:rPr lang="en-US" sz="2400" dirty="0">
                <a:latin typeface="Times New Roman" pitchFamily="18" charset="0"/>
                <a:cs typeface="Times New Roman" pitchFamily="18" charset="0"/>
              </a:rPr>
              <a:t>Finding information in a concise, easy way;</a:t>
            </a:r>
          </a:p>
          <a:p>
            <a:pPr marL="342900" indent="-342900">
              <a:buFont typeface="Wingdings" pitchFamily="2" charset="2"/>
              <a:buChar char="§"/>
            </a:pPr>
            <a:r>
              <a:rPr lang="en-US" sz="2400" dirty="0">
                <a:latin typeface="Times New Roman" pitchFamily="18" charset="0"/>
                <a:cs typeface="Times New Roman" pitchFamily="18" charset="0"/>
              </a:rPr>
              <a:t>Learning and finding new things never heard of before and much more.</a:t>
            </a:r>
          </a:p>
          <a:p>
            <a:pPr marL="342900" indent="-342900">
              <a:buFont typeface="Wingdings" pitchFamily="2" charset="2"/>
              <a:buChar char="§"/>
            </a:pPr>
            <a:r>
              <a:rPr lang="en-US" sz="2400" dirty="0">
                <a:latin typeface="Times New Roman" pitchFamily="18" charset="0"/>
                <a:cs typeface="Times New Roman" pitchFamily="18" charset="0"/>
              </a:rPr>
              <a:t>Provide an overview of user’s topic</a:t>
            </a:r>
            <a:r>
              <a:rPr lang="en-US" sz="2400" dirty="0" smtClean="0">
                <a:latin typeface="Times New Roman" pitchFamily="18" charset="0"/>
                <a:cs typeface="Times New Roman" pitchFamily="18" charset="0"/>
              </a:rPr>
              <a:t>.</a:t>
            </a:r>
          </a:p>
          <a:p>
            <a:r>
              <a:rPr lang="en-US" sz="3600" dirty="0">
                <a:solidFill>
                  <a:srgbClr val="FF0000"/>
                </a:solidFill>
                <a:latin typeface="Times New Roman" pitchFamily="18" charset="0"/>
                <a:cs typeface="Times New Roman" pitchFamily="18" charset="0"/>
              </a:rPr>
              <a:t>Disadvantage of the </a:t>
            </a:r>
            <a:r>
              <a:rPr lang="en-US" sz="3600" dirty="0" smtClean="0">
                <a:solidFill>
                  <a:srgbClr val="FF0000"/>
                </a:solidFill>
                <a:latin typeface="Times New Roman" pitchFamily="18" charset="0"/>
                <a:cs typeface="Times New Roman" pitchFamily="18" charset="0"/>
              </a:rPr>
              <a:t>project</a:t>
            </a:r>
          </a:p>
          <a:p>
            <a:pPr marL="457200" indent="-457200">
              <a:buFont typeface="Arial" pitchFamily="34" charset="0"/>
              <a:buChar char="•"/>
            </a:pPr>
            <a:r>
              <a:rPr lang="en-US" dirty="0" smtClean="0">
                <a:latin typeface="Times New Roman" pitchFamily="18" charset="0"/>
                <a:cs typeface="Times New Roman" pitchFamily="18" charset="0"/>
              </a:rPr>
              <a:t>This </a:t>
            </a:r>
            <a:r>
              <a:rPr lang="en-US" dirty="0">
                <a:latin typeface="Times New Roman" pitchFamily="18" charset="0"/>
                <a:cs typeface="Times New Roman" pitchFamily="18" charset="0"/>
              </a:rPr>
              <a:t>website cannot work  if there is no internet connection or </a:t>
            </a:r>
            <a:r>
              <a:rPr lang="en-US" dirty="0" err="1">
                <a:latin typeface="Times New Roman" pitchFamily="18" charset="0"/>
                <a:cs typeface="Times New Roman" pitchFamily="18" charset="0"/>
              </a:rPr>
              <a:t>wifi</a:t>
            </a:r>
            <a:r>
              <a:rPr lang="en-US" dirty="0">
                <a:latin typeface="Times New Roman" pitchFamily="18" charset="0"/>
                <a:cs typeface="Times New Roman" pitchFamily="18" charset="0"/>
              </a:rPr>
              <a:t>.</a:t>
            </a:r>
          </a:p>
          <a:p>
            <a:endParaRPr lang="en-US" sz="3200" dirty="0"/>
          </a:p>
          <a:p>
            <a:endParaRPr lang="en-US" sz="3600" dirty="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a:p>
            <a:endParaRPr lang="en-US" dirty="0"/>
          </a:p>
        </p:txBody>
      </p:sp>
      <p:sp>
        <p:nvSpPr>
          <p:cNvPr id="2" name="Title 1"/>
          <p:cNvSpPr>
            <a:spLocks noGrp="1"/>
          </p:cNvSpPr>
          <p:nvPr>
            <p:ph type="ctrTitle"/>
          </p:nvPr>
        </p:nvSpPr>
        <p:spPr>
          <a:xfrm>
            <a:off x="609600" y="381001"/>
            <a:ext cx="8153399" cy="1295399"/>
          </a:xfrm>
        </p:spPr>
        <p:txBody>
          <a:bodyPr>
            <a:normAutofit fontScale="90000"/>
          </a:bodyPr>
          <a:lstStyle/>
          <a:p>
            <a:pPr marL="182880" indent="0">
              <a:buNone/>
            </a:pPr>
            <a:r>
              <a:rPr lang="en-US" sz="4400" dirty="0">
                <a:solidFill>
                  <a:srgbClr val="FF0000"/>
                </a:solidFill>
                <a:latin typeface="Times New Roman" pitchFamily="18" charset="0"/>
                <a:cs typeface="Times New Roman" pitchFamily="18" charset="0"/>
              </a:rPr>
              <a:t>Advantages of the project</a:t>
            </a:r>
            <a:br>
              <a:rPr lang="en-US" sz="4400" dirty="0">
                <a:solidFill>
                  <a:srgbClr val="FF0000"/>
                </a:solidFill>
                <a:latin typeface="Times New Roman" pitchFamily="18" charset="0"/>
                <a:cs typeface="Times New Roman" pitchFamily="18" charset="0"/>
              </a:rPr>
            </a:br>
            <a:endParaRPr lang="en-US" sz="4400"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02326514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533400" y="1524000"/>
            <a:ext cx="8229600" cy="4410665"/>
          </a:xfrm>
        </p:spPr>
        <p:txBody>
          <a:bodyPr>
            <a:normAutofit/>
          </a:bodyPr>
          <a:lstStyle/>
          <a:p>
            <a:pPr marL="342900" indent="-342900">
              <a:buFont typeface="Wingdings" pitchFamily="2" charset="2"/>
              <a:buChar char="§"/>
            </a:pPr>
            <a:r>
              <a:rPr lang="en-US" sz="2400" dirty="0" smtClean="0">
                <a:latin typeface="Times New Roman" pitchFamily="18" charset="0"/>
                <a:cs typeface="Times New Roman" pitchFamily="18" charset="0"/>
              </a:rPr>
              <a:t>The system is implemented for only three sectors such as </a:t>
            </a:r>
            <a:r>
              <a:rPr lang="en-US" sz="2400" dirty="0" err="1" smtClean="0">
                <a:latin typeface="Times New Roman" pitchFamily="18" charset="0"/>
                <a:cs typeface="Times New Roman" pitchFamily="18" charset="0"/>
              </a:rPr>
              <a:t>Politician,Business</a:t>
            </a:r>
            <a:r>
              <a:rPr lang="en-US" sz="2400" dirty="0" smtClean="0">
                <a:latin typeface="Times New Roman" pitchFamily="18" charset="0"/>
                <a:cs typeface="Times New Roman" pitchFamily="18" charset="0"/>
              </a:rPr>
              <a:t> Leader and Celebrity.</a:t>
            </a:r>
          </a:p>
          <a:p>
            <a:pPr marL="342900" indent="-342900">
              <a:buFont typeface="Wingdings" pitchFamily="2" charset="2"/>
              <a:buChar char="§"/>
            </a:pPr>
            <a:r>
              <a:rPr lang="en-US" sz="2400" dirty="0" smtClean="0">
                <a:latin typeface="Times New Roman" pitchFamily="18" charset="0"/>
                <a:cs typeface="Times New Roman" pitchFamily="18" charset="0"/>
              </a:rPr>
              <a:t>So the system is not available for other sectors such as Author , Social Influencer, etc.</a:t>
            </a:r>
          </a:p>
          <a:p>
            <a:pPr marL="342900" indent="-342900">
              <a:buFont typeface="Wingdings" pitchFamily="2" charset="2"/>
              <a:buChar char="§"/>
            </a:pPr>
            <a:r>
              <a:rPr lang="en-US" sz="2400" dirty="0" smtClean="0">
                <a:latin typeface="Times New Roman" pitchFamily="18" charset="0"/>
                <a:cs typeface="Times New Roman" pitchFamily="18" charset="0"/>
              </a:rPr>
              <a:t>The system cannot select for sectors in searching of people.</a:t>
            </a:r>
            <a:endParaRPr lang="en-US" sz="2400" dirty="0">
              <a:latin typeface="Times New Roman" pitchFamily="18" charset="0"/>
              <a:cs typeface="Times New Roman" pitchFamily="18" charset="0"/>
            </a:endParaRPr>
          </a:p>
        </p:txBody>
      </p:sp>
      <p:sp>
        <p:nvSpPr>
          <p:cNvPr id="3" name="Title 2"/>
          <p:cNvSpPr>
            <a:spLocks noGrp="1"/>
          </p:cNvSpPr>
          <p:nvPr>
            <p:ph type="ctrTitle"/>
          </p:nvPr>
        </p:nvSpPr>
        <p:spPr>
          <a:xfrm>
            <a:off x="533400" y="457201"/>
            <a:ext cx="8305799" cy="1219200"/>
          </a:xfrm>
        </p:spPr>
        <p:txBody>
          <a:bodyPr/>
          <a:lstStyle/>
          <a:p>
            <a:pPr marL="182880" indent="0">
              <a:buNone/>
            </a:pPr>
            <a:r>
              <a:rPr lang="en-US" sz="3200" dirty="0" smtClean="0">
                <a:solidFill>
                  <a:srgbClr val="FF0000"/>
                </a:solidFill>
                <a:latin typeface="Times New Roman" pitchFamily="18" charset="0"/>
                <a:cs typeface="Times New Roman" pitchFamily="18" charset="0"/>
              </a:rPr>
              <a:t>Limitation of the project</a:t>
            </a:r>
            <a:endParaRPr lang="en-US" sz="3200"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244633363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533400" y="1676401"/>
            <a:ext cx="8229600" cy="4191000"/>
          </a:xfrm>
        </p:spPr>
        <p:txBody>
          <a:bodyPr>
            <a:normAutofit fontScale="92500" lnSpcReduction="20000"/>
          </a:bodyPr>
          <a:lstStyle/>
          <a:p>
            <a:pPr marL="342900" indent="-342900">
              <a:buFont typeface="Wingdings" pitchFamily="2" charset="2"/>
              <a:buChar char="§"/>
            </a:pPr>
            <a:r>
              <a:rPr lang="en-US" sz="1800" dirty="0" smtClean="0">
                <a:latin typeface="Times New Roman" pitchFamily="18" charset="0"/>
                <a:cs typeface="Times New Roman" pitchFamily="18" charset="0"/>
              </a:rPr>
              <a:t>As our web design is responsive, the system can be implemented not only on PC but also on Mobile Phone.</a:t>
            </a:r>
          </a:p>
          <a:p>
            <a:pPr marL="342900" indent="-342900">
              <a:buFont typeface="Wingdings" pitchFamily="2" charset="2"/>
              <a:buChar char="§"/>
            </a:pPr>
            <a:r>
              <a:rPr lang="en-US" sz="1800" dirty="0" smtClean="0">
                <a:latin typeface="Times New Roman" pitchFamily="18" charset="0"/>
                <a:cs typeface="Times New Roman" pitchFamily="18" charset="0"/>
              </a:rPr>
              <a:t>The system can search people from different sectors.</a:t>
            </a:r>
          </a:p>
          <a:p>
            <a:pPr marL="342900" indent="-342900">
              <a:buFont typeface="Wingdings" pitchFamily="2" charset="2"/>
              <a:buChar char="§"/>
            </a:pPr>
            <a:r>
              <a:rPr lang="en-US" sz="1800" dirty="0" smtClean="0">
                <a:latin typeface="Times New Roman" pitchFamily="18" charset="0"/>
                <a:cs typeface="Times New Roman" pitchFamily="18" charset="0"/>
              </a:rPr>
              <a:t>Users can read the news about the current activity of famous people.</a:t>
            </a:r>
          </a:p>
          <a:p>
            <a:r>
              <a:rPr lang="en-US" sz="1800" dirty="0" smtClean="0">
                <a:solidFill>
                  <a:srgbClr val="FF0000"/>
                </a:solidFill>
                <a:latin typeface="Times New Roman" pitchFamily="18" charset="0"/>
                <a:cs typeface="Times New Roman" pitchFamily="18" charset="0"/>
              </a:rPr>
              <a:t>Hardware requirements</a:t>
            </a:r>
          </a:p>
          <a:p>
            <a:pPr marL="342900" indent="-342900">
              <a:buFont typeface="Arial" pitchFamily="34" charset="0"/>
              <a:buChar char="•"/>
            </a:pPr>
            <a:r>
              <a:rPr lang="en-US" sz="1800" dirty="0" smtClean="0">
                <a:latin typeface="Times New Roman" pitchFamily="18" charset="0"/>
                <a:cs typeface="Times New Roman" pitchFamily="18" charset="0"/>
              </a:rPr>
              <a:t>Mobile Phone</a:t>
            </a:r>
            <a:endParaRPr lang="en-US" sz="1800" dirty="0" smtClean="0">
              <a:latin typeface="Times New Roman" pitchFamily="18" charset="0"/>
              <a:cs typeface="Times New Roman" pitchFamily="18" charset="0"/>
            </a:endParaRPr>
          </a:p>
          <a:p>
            <a:pPr marL="285750" indent="-285750">
              <a:buFont typeface="Arial" pitchFamily="34" charset="0"/>
              <a:buChar char="•"/>
            </a:pPr>
            <a:r>
              <a:rPr lang="en-US" sz="1800" dirty="0" smtClean="0">
                <a:latin typeface="Times New Roman" pitchFamily="18" charset="0"/>
                <a:cs typeface="Times New Roman" pitchFamily="18" charset="0"/>
              </a:rPr>
              <a:t>Personal Computer</a:t>
            </a:r>
            <a:endParaRPr lang="en-US" sz="1800" dirty="0" smtClean="0">
              <a:latin typeface="Times New Roman" pitchFamily="18" charset="0"/>
              <a:cs typeface="Times New Roman" pitchFamily="18" charset="0"/>
            </a:endParaRPr>
          </a:p>
          <a:p>
            <a:pPr marL="342900" indent="-342900">
              <a:buFont typeface="Arial" pitchFamily="34" charset="0"/>
              <a:buChar char="•"/>
            </a:pPr>
            <a:r>
              <a:rPr lang="en-US" sz="1800" dirty="0" smtClean="0">
                <a:latin typeface="Times New Roman" pitchFamily="18" charset="0"/>
                <a:cs typeface="Times New Roman" pitchFamily="18" charset="0"/>
              </a:rPr>
              <a:t>Internet </a:t>
            </a:r>
            <a:r>
              <a:rPr lang="en-US" sz="1800" dirty="0" err="1" smtClean="0">
                <a:latin typeface="Times New Roman" pitchFamily="18" charset="0"/>
                <a:cs typeface="Times New Roman" pitchFamily="18" charset="0"/>
              </a:rPr>
              <a:t>Acess</a:t>
            </a:r>
            <a:endParaRPr lang="en-US" sz="1800" dirty="0" smtClean="0">
              <a:latin typeface="Times New Roman" pitchFamily="18" charset="0"/>
              <a:cs typeface="Times New Roman" pitchFamily="18" charset="0"/>
            </a:endParaRPr>
          </a:p>
          <a:p>
            <a:r>
              <a:rPr lang="en-US" sz="1800" dirty="0" smtClean="0">
                <a:solidFill>
                  <a:srgbClr val="FF0000"/>
                </a:solidFill>
                <a:latin typeface="Times New Roman" pitchFamily="18" charset="0"/>
                <a:cs typeface="Times New Roman" pitchFamily="18" charset="0"/>
              </a:rPr>
              <a:t>Software Requirements</a:t>
            </a:r>
          </a:p>
          <a:p>
            <a:pPr marL="285750" indent="-285750">
              <a:buFont typeface="Arial" pitchFamily="34" charset="0"/>
              <a:buChar char="•"/>
            </a:pPr>
            <a:r>
              <a:rPr lang="en-US" sz="1800" dirty="0" smtClean="0">
                <a:solidFill>
                  <a:schemeClr val="tx1"/>
                </a:solidFill>
                <a:latin typeface="Times New Roman" pitchFamily="18" charset="0"/>
                <a:cs typeface="Times New Roman" pitchFamily="18" charset="0"/>
              </a:rPr>
              <a:t>Vim </a:t>
            </a:r>
          </a:p>
          <a:p>
            <a:pPr marL="285750" indent="-285750">
              <a:buFont typeface="Arial" pitchFamily="34" charset="0"/>
              <a:buChar char="•"/>
            </a:pPr>
            <a:r>
              <a:rPr lang="en-US" sz="1800" dirty="0" err="1" smtClean="0">
                <a:solidFill>
                  <a:schemeClr val="tx1"/>
                </a:solidFill>
                <a:latin typeface="Times New Roman" pitchFamily="18" charset="0"/>
                <a:cs typeface="Times New Roman" pitchFamily="18" charset="0"/>
              </a:rPr>
              <a:t>Pycharm</a:t>
            </a:r>
            <a:endParaRPr lang="en-US" sz="1800" dirty="0" smtClean="0">
              <a:solidFill>
                <a:schemeClr val="tx1"/>
              </a:solidFill>
              <a:latin typeface="Times New Roman" pitchFamily="18" charset="0"/>
              <a:cs typeface="Times New Roman" pitchFamily="18" charset="0"/>
            </a:endParaRPr>
          </a:p>
          <a:p>
            <a:pPr marL="285750" indent="-285750">
              <a:buFont typeface="Arial" pitchFamily="34" charset="0"/>
              <a:buChar char="•"/>
            </a:pPr>
            <a:r>
              <a:rPr lang="en-US" sz="1800" dirty="0" err="1" smtClean="0">
                <a:solidFill>
                  <a:schemeClr val="tx1"/>
                </a:solidFill>
                <a:latin typeface="Times New Roman" pitchFamily="18" charset="0"/>
                <a:cs typeface="Times New Roman" pitchFamily="18" charset="0"/>
              </a:rPr>
              <a:t>Heroku</a:t>
            </a:r>
            <a:endParaRPr lang="en-US" sz="1800" dirty="0" smtClean="0">
              <a:solidFill>
                <a:schemeClr val="tx1"/>
              </a:solidFill>
              <a:latin typeface="Times New Roman" pitchFamily="18" charset="0"/>
              <a:cs typeface="Times New Roman" pitchFamily="18" charset="0"/>
            </a:endParaRPr>
          </a:p>
          <a:p>
            <a:pPr marL="285750" indent="-285750">
              <a:buFont typeface="Arial" pitchFamily="34" charset="0"/>
              <a:buChar char="•"/>
            </a:pPr>
            <a:r>
              <a:rPr lang="en-US" sz="1800" dirty="0" smtClean="0">
                <a:solidFill>
                  <a:schemeClr val="tx1"/>
                </a:solidFill>
                <a:latin typeface="Times New Roman" pitchFamily="18" charset="0"/>
                <a:cs typeface="Times New Roman" pitchFamily="18" charset="0"/>
              </a:rPr>
              <a:t>Python with Flask</a:t>
            </a:r>
          </a:p>
          <a:p>
            <a:pPr marL="285750" indent="-285750">
              <a:buFont typeface="Arial" pitchFamily="34" charset="0"/>
              <a:buChar char="•"/>
            </a:pPr>
            <a:r>
              <a:rPr lang="en-US" sz="1800" dirty="0" err="1" smtClean="0">
                <a:solidFill>
                  <a:schemeClr val="tx1"/>
                </a:solidFill>
                <a:latin typeface="Times New Roman" pitchFamily="18" charset="0"/>
                <a:cs typeface="Times New Roman" pitchFamily="18" charset="0"/>
              </a:rPr>
              <a:t>Git</a:t>
            </a:r>
            <a:r>
              <a:rPr lang="en-US" sz="1800" dirty="0" smtClean="0">
                <a:solidFill>
                  <a:schemeClr val="tx1"/>
                </a:solidFill>
                <a:latin typeface="Times New Roman" pitchFamily="18" charset="0"/>
                <a:cs typeface="Times New Roman" pitchFamily="18" charset="0"/>
              </a:rPr>
              <a:t> Hub</a:t>
            </a:r>
            <a:endParaRPr lang="en-US" sz="1800" dirty="0" smtClean="0">
              <a:solidFill>
                <a:schemeClr val="tx1"/>
              </a:solidFill>
              <a:latin typeface="Times New Roman" pitchFamily="18" charset="0"/>
              <a:cs typeface="Times New Roman" pitchFamily="18" charset="0"/>
            </a:endParaRPr>
          </a:p>
        </p:txBody>
      </p:sp>
      <p:sp>
        <p:nvSpPr>
          <p:cNvPr id="4" name="Title 3"/>
          <p:cNvSpPr>
            <a:spLocks noGrp="1"/>
          </p:cNvSpPr>
          <p:nvPr>
            <p:ph type="ctrTitle"/>
          </p:nvPr>
        </p:nvSpPr>
        <p:spPr>
          <a:xfrm>
            <a:off x="609601" y="685801"/>
            <a:ext cx="8382000" cy="914399"/>
          </a:xfrm>
        </p:spPr>
        <p:txBody>
          <a:bodyPr/>
          <a:lstStyle/>
          <a:p>
            <a:pPr marL="182880" indent="0">
              <a:buNone/>
            </a:pPr>
            <a:r>
              <a:rPr lang="en-US" sz="2800" dirty="0" smtClean="0">
                <a:solidFill>
                  <a:srgbClr val="FF0000"/>
                </a:solidFill>
                <a:latin typeface="Times New Roman" pitchFamily="18" charset="0"/>
                <a:cs typeface="Times New Roman" pitchFamily="18" charset="0"/>
              </a:rPr>
              <a:t>FURTHER EXTENSION OF THE PROJECT</a:t>
            </a:r>
            <a:endParaRPr lang="en-US" sz="2800"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135233007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762001"/>
            <a:ext cx="8077200" cy="5509200"/>
          </a:xfrm>
          <a:prstGeom prst="rect">
            <a:avLst/>
          </a:prstGeom>
        </p:spPr>
        <p:txBody>
          <a:bodyPr wrap="square">
            <a:spAutoFit/>
          </a:bodyPr>
          <a:lstStyle/>
          <a:p>
            <a:r>
              <a:rPr lang="en-US" sz="3200" dirty="0" smtClean="0">
                <a:solidFill>
                  <a:srgbClr val="FF0000"/>
                </a:solidFill>
                <a:latin typeface="Times New Roman" pitchFamily="18" charset="0"/>
                <a:cs typeface="Times New Roman" pitchFamily="18" charset="0"/>
              </a:rPr>
              <a:t>Reference</a:t>
            </a:r>
          </a:p>
          <a:p>
            <a:pPr marL="342900" indent="-342900">
              <a:buFont typeface="Arial" pitchFamily="34" charset="0"/>
              <a:buChar char="•"/>
            </a:pPr>
            <a:r>
              <a:rPr lang="en-US" sz="2400" dirty="0" smtClean="0">
                <a:latin typeface="Times New Roman" pitchFamily="18" charset="0"/>
                <a:cs typeface="Times New Roman" pitchFamily="18" charset="0"/>
                <a:hlinkClick r:id="rId2"/>
              </a:rPr>
              <a:t>https://</a:t>
            </a:r>
            <a:r>
              <a:rPr lang="en-US" sz="2400" dirty="0" smtClean="0">
                <a:latin typeface="Times New Roman" pitchFamily="18" charset="0"/>
                <a:cs typeface="Times New Roman" pitchFamily="18" charset="0"/>
                <a:hlinkClick r:id="rId2"/>
              </a:rPr>
              <a:t>www.wikipedia.org/</a:t>
            </a:r>
            <a:endParaRPr lang="en-US" sz="2400" dirty="0" smtClean="0">
              <a:latin typeface="Times New Roman" pitchFamily="18" charset="0"/>
              <a:cs typeface="Times New Roman" pitchFamily="18" charset="0"/>
            </a:endParaRPr>
          </a:p>
          <a:p>
            <a:pPr marL="342900" indent="-342900">
              <a:buFont typeface="Arial" pitchFamily="34" charset="0"/>
              <a:buChar char="•"/>
            </a:pPr>
            <a:r>
              <a:rPr lang="en-US" sz="2400" dirty="0" smtClean="0">
                <a:latin typeface="Times New Roman" pitchFamily="18" charset="0"/>
                <a:cs typeface="Times New Roman" pitchFamily="18" charset="0"/>
                <a:hlinkClick r:id="rId3"/>
              </a:rPr>
              <a:t>https</a:t>
            </a:r>
            <a:r>
              <a:rPr lang="en-US" sz="2400" dirty="0" smtClean="0">
                <a:latin typeface="Times New Roman" pitchFamily="18" charset="0"/>
                <a:cs typeface="Times New Roman" pitchFamily="18" charset="0"/>
                <a:hlinkClick r:id="rId3"/>
              </a:rPr>
              <a:t>://</a:t>
            </a:r>
            <a:r>
              <a:rPr lang="en-US" sz="2400" dirty="0" smtClean="0">
                <a:latin typeface="Times New Roman" pitchFamily="18" charset="0"/>
                <a:cs typeface="Times New Roman" pitchFamily="18" charset="0"/>
                <a:hlinkClick r:id="rId3"/>
              </a:rPr>
              <a:t>www.codecademy.com/learn/learn-git</a:t>
            </a:r>
            <a:endParaRPr lang="en-US" sz="2400" dirty="0" smtClean="0">
              <a:latin typeface="Times New Roman" pitchFamily="18" charset="0"/>
              <a:cs typeface="Times New Roman" pitchFamily="18" charset="0"/>
            </a:endParaRPr>
          </a:p>
          <a:p>
            <a:pPr marL="342900" indent="-342900">
              <a:buFont typeface="Arial" pitchFamily="34" charset="0"/>
              <a:buChar char="•"/>
            </a:pPr>
            <a:r>
              <a:rPr lang="en-US" sz="2400" dirty="0" smtClean="0">
                <a:latin typeface="Times New Roman" pitchFamily="18" charset="0"/>
                <a:cs typeface="Times New Roman" pitchFamily="18" charset="0"/>
                <a:hlinkClick r:id="rId4"/>
              </a:rPr>
              <a:t>https</a:t>
            </a:r>
            <a:r>
              <a:rPr lang="en-US" sz="2400" dirty="0" smtClean="0">
                <a:latin typeface="Times New Roman" pitchFamily="18" charset="0"/>
                <a:cs typeface="Times New Roman" pitchFamily="18" charset="0"/>
                <a:hlinkClick r:id="rId4"/>
              </a:rPr>
              <a:t>://</a:t>
            </a:r>
            <a:r>
              <a:rPr lang="en-US" sz="2400" dirty="0" smtClean="0">
                <a:latin typeface="Times New Roman" pitchFamily="18" charset="0"/>
                <a:cs typeface="Times New Roman" pitchFamily="18" charset="0"/>
                <a:hlinkClick r:id="rId4"/>
              </a:rPr>
              <a:t>www.codecademy.com/learn/learn-the-commandline</a:t>
            </a:r>
            <a:endParaRPr lang="en-US" sz="2400" dirty="0" smtClean="0">
              <a:latin typeface="Times New Roman" pitchFamily="18" charset="0"/>
              <a:cs typeface="Times New Roman" pitchFamily="18" charset="0"/>
            </a:endParaRPr>
          </a:p>
          <a:p>
            <a:pPr marL="342900" indent="-342900">
              <a:buFont typeface="Arial" pitchFamily="34" charset="0"/>
              <a:buChar char="•"/>
            </a:pPr>
            <a:r>
              <a:rPr lang="en-US" sz="2400" dirty="0" smtClean="0">
                <a:latin typeface="Times New Roman" pitchFamily="18" charset="0"/>
                <a:cs typeface="Times New Roman" pitchFamily="18" charset="0"/>
              </a:rPr>
              <a:t>https</a:t>
            </a:r>
            <a:r>
              <a:rPr lang="en-US" sz="2400" dirty="0" smtClean="0">
                <a:latin typeface="Times New Roman" pitchFamily="18" charset="0"/>
                <a:cs typeface="Times New Roman" pitchFamily="18" charset="0"/>
              </a:rPr>
              <a:t>://github.com/mayeedwin/profile </a:t>
            </a:r>
            <a:endParaRPr lang="en-US" sz="2400" dirty="0" smtClean="0">
              <a:latin typeface="Times New Roman" pitchFamily="18" charset="0"/>
              <a:cs typeface="Times New Roman" pitchFamily="18" charset="0"/>
            </a:endParaRPr>
          </a:p>
          <a:p>
            <a:pPr marL="342900" indent="-342900">
              <a:buFont typeface="Arial" pitchFamily="34" charset="0"/>
              <a:buChar char="•"/>
            </a:pPr>
            <a:r>
              <a:rPr lang="en-US" sz="2400" dirty="0" smtClean="0">
                <a:latin typeface="Times New Roman" pitchFamily="18" charset="0"/>
                <a:cs typeface="Times New Roman" pitchFamily="18" charset="0"/>
              </a:rPr>
              <a:t>https</a:t>
            </a:r>
            <a:r>
              <a:rPr lang="en-US" sz="2400" dirty="0" smtClean="0">
                <a:latin typeface="Times New Roman" pitchFamily="18" charset="0"/>
                <a:cs typeface="Times New Roman" pitchFamily="18" charset="0"/>
              </a:rPr>
              <a:t>://</a:t>
            </a:r>
            <a:r>
              <a:rPr lang="en-US" sz="2400" dirty="0" smtClean="0">
                <a:latin typeface="Times New Roman" pitchFamily="18" charset="0"/>
                <a:cs typeface="Times New Roman" pitchFamily="18" charset="0"/>
              </a:rPr>
              <a:t>vim-adventures.com/ </a:t>
            </a:r>
          </a:p>
          <a:p>
            <a:pPr marL="342900" indent="-342900">
              <a:buFont typeface="Arial" pitchFamily="34" charset="0"/>
              <a:buChar char="•"/>
            </a:pPr>
            <a:r>
              <a:rPr lang="en-US" sz="2400" dirty="0" smtClean="0">
                <a:latin typeface="Times New Roman" pitchFamily="18" charset="0"/>
                <a:cs typeface="Times New Roman" pitchFamily="18" charset="0"/>
                <a:hlinkClick r:id="rId5"/>
              </a:rPr>
              <a:t>https</a:t>
            </a:r>
            <a:r>
              <a:rPr lang="en-US" sz="2400" dirty="0" smtClean="0">
                <a:latin typeface="Times New Roman" pitchFamily="18" charset="0"/>
                <a:cs typeface="Times New Roman" pitchFamily="18" charset="0"/>
                <a:hlinkClick r:id="rId5"/>
              </a:rPr>
              <a:t>://devcenter.heroku.com</a:t>
            </a:r>
            <a:r>
              <a:rPr lang="en-US" sz="2400" dirty="0" smtClean="0">
                <a:latin typeface="Times New Roman" pitchFamily="18" charset="0"/>
                <a:cs typeface="Times New Roman" pitchFamily="18" charset="0"/>
                <a:hlinkClick r:id="rId5"/>
              </a:rPr>
              <a:t>/</a:t>
            </a:r>
            <a:endParaRPr lang="en-US" sz="2400" dirty="0" smtClean="0">
              <a:latin typeface="Times New Roman" pitchFamily="18" charset="0"/>
              <a:cs typeface="Times New Roman" pitchFamily="18" charset="0"/>
            </a:endParaRPr>
          </a:p>
          <a:p>
            <a:pPr marL="342900" indent="-342900">
              <a:buFont typeface="Arial" pitchFamily="34" charset="0"/>
              <a:buChar char="•"/>
            </a:pPr>
            <a:r>
              <a:rPr lang="en-US" sz="2400" dirty="0" smtClean="0">
                <a:latin typeface="Times New Roman" pitchFamily="18" charset="0"/>
                <a:cs typeface="Times New Roman" pitchFamily="18" charset="0"/>
                <a:hlinkClick r:id="rId6"/>
              </a:rPr>
              <a:t>https</a:t>
            </a:r>
            <a:r>
              <a:rPr lang="en-US" sz="2400" dirty="0" smtClean="0">
                <a:latin typeface="Times New Roman" pitchFamily="18" charset="0"/>
                <a:cs typeface="Times New Roman" pitchFamily="18" charset="0"/>
                <a:hlinkClick r:id="rId6"/>
              </a:rPr>
              <a:t>://</a:t>
            </a:r>
            <a:r>
              <a:rPr lang="en-US" sz="2400" dirty="0" smtClean="0">
                <a:latin typeface="Times New Roman" pitchFamily="18" charset="0"/>
                <a:cs typeface="Times New Roman" pitchFamily="18" charset="0"/>
                <a:hlinkClick r:id="rId6"/>
              </a:rPr>
              <a:t>www.sqlalchemy.org/</a:t>
            </a:r>
            <a:endParaRPr lang="en-US" sz="2400" dirty="0" smtClean="0">
              <a:latin typeface="Times New Roman" pitchFamily="18" charset="0"/>
              <a:cs typeface="Times New Roman" pitchFamily="18" charset="0"/>
            </a:endParaRPr>
          </a:p>
          <a:p>
            <a:pPr marL="342900" indent="-342900">
              <a:buFont typeface="Arial" pitchFamily="34" charset="0"/>
              <a:buChar char="•"/>
            </a:pPr>
            <a:r>
              <a:rPr lang="en-US" sz="2400" dirty="0" smtClean="0">
                <a:latin typeface="Times New Roman" pitchFamily="18" charset="0"/>
                <a:cs typeface="Times New Roman" pitchFamily="18" charset="0"/>
                <a:hlinkClick r:id="rId7"/>
              </a:rPr>
              <a:t>http</a:t>
            </a:r>
            <a:r>
              <a:rPr lang="en-US" sz="2400" dirty="0" smtClean="0">
                <a:latin typeface="Times New Roman" pitchFamily="18" charset="0"/>
                <a:cs typeface="Times New Roman" pitchFamily="18" charset="0"/>
                <a:hlinkClick r:id="rId7"/>
              </a:rPr>
              <a:t>://flask.pocoo.org/docs/1.0/templating</a:t>
            </a:r>
            <a:r>
              <a:rPr lang="en-US" sz="2400" dirty="0" smtClean="0">
                <a:latin typeface="Times New Roman" pitchFamily="18" charset="0"/>
                <a:cs typeface="Times New Roman" pitchFamily="18" charset="0"/>
                <a:hlinkClick r:id="rId7"/>
              </a:rPr>
              <a:t>/</a:t>
            </a:r>
            <a:endParaRPr lang="en-US" sz="2400" dirty="0" smtClean="0">
              <a:latin typeface="Times New Roman" pitchFamily="18" charset="0"/>
              <a:cs typeface="Times New Roman" pitchFamily="18" charset="0"/>
            </a:endParaRPr>
          </a:p>
          <a:p>
            <a:pPr marL="342900" indent="-342900">
              <a:buFont typeface="Arial" pitchFamily="34" charset="0"/>
              <a:buChar char="•"/>
            </a:pPr>
            <a:r>
              <a:rPr lang="en-US" sz="2400" dirty="0" smtClean="0">
                <a:latin typeface="Times New Roman" pitchFamily="18" charset="0"/>
                <a:cs typeface="Times New Roman" pitchFamily="18" charset="0"/>
              </a:rPr>
              <a:t>https</a:t>
            </a:r>
            <a:r>
              <a:rPr lang="en-US" sz="2400" dirty="0" smtClean="0">
                <a:latin typeface="Times New Roman" pitchFamily="18" charset="0"/>
                <a:cs typeface="Times New Roman" pitchFamily="18" charset="0"/>
              </a:rPr>
              <a:t>://getmdl.io/</a:t>
            </a:r>
          </a:p>
          <a:p>
            <a:pPr marL="342900" indent="-342900">
              <a:buFont typeface="Arial" pitchFamily="34" charset="0"/>
              <a:buChar char="•"/>
            </a:pPr>
            <a:r>
              <a:rPr lang="en-US" sz="2400" dirty="0" smtClean="0">
                <a:solidFill>
                  <a:schemeClr val="tx1">
                    <a:lumMod val="95000"/>
                    <a:lumOff val="5000"/>
                  </a:schemeClr>
                </a:solidFill>
                <a:latin typeface="Times New Roman" pitchFamily="18" charset="0"/>
                <a:cs typeface="Times New Roman" pitchFamily="18" charset="0"/>
                <a:hlinkClick r:id="rId8"/>
              </a:rPr>
              <a:t>https://materializescss.com/</a:t>
            </a:r>
            <a:endParaRPr lang="en-US" sz="2400" dirty="0" smtClean="0">
              <a:solidFill>
                <a:schemeClr val="tx1">
                  <a:lumMod val="95000"/>
                  <a:lumOff val="5000"/>
                </a:schemeClr>
              </a:solidFill>
              <a:latin typeface="Times New Roman" pitchFamily="18" charset="0"/>
              <a:cs typeface="Times New Roman" pitchFamily="18" charset="0"/>
            </a:endParaRPr>
          </a:p>
          <a:p>
            <a:endParaRPr lang="en-US" sz="2400" dirty="0" smtClean="0">
              <a:solidFill>
                <a:schemeClr val="tx1">
                  <a:lumMod val="95000"/>
                  <a:lumOff val="5000"/>
                </a:schemeClr>
              </a:solidFill>
              <a:latin typeface="Times New Roman" pitchFamily="18" charset="0"/>
              <a:cs typeface="Times New Roman" pitchFamily="18" charset="0"/>
            </a:endParaRPr>
          </a:p>
          <a:p>
            <a:r>
              <a:rPr lang="en-US" sz="3200" dirty="0" smtClean="0">
                <a:solidFill>
                  <a:srgbClr val="FF0000"/>
                </a:solidFill>
                <a:latin typeface="Times New Roman" pitchFamily="18" charset="0"/>
                <a:cs typeface="Times New Roman" pitchFamily="18" charset="0"/>
              </a:rPr>
              <a:t>Our Website Link</a:t>
            </a:r>
          </a:p>
          <a:p>
            <a:r>
              <a:rPr lang="en-US" sz="2400" dirty="0" smtClean="0">
                <a:latin typeface="Times New Roman" pitchFamily="18" charset="0"/>
                <a:cs typeface="Times New Roman" pitchFamily="18" charset="0"/>
              </a:rPr>
              <a:t>https://whoswhomm.herokuapp.com/ </a:t>
            </a:r>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66672024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1" y="2057400"/>
            <a:ext cx="7696200" cy="3048000"/>
          </a:xfrm>
        </p:spPr>
        <p:txBody>
          <a:bodyPr>
            <a:normAutofit/>
          </a:bodyPr>
          <a:lstStyle/>
          <a:p>
            <a:pPr algn="ctr"/>
            <a:r>
              <a:rPr lang="en-US" sz="6600" i="1" dirty="0" smtClean="0">
                <a:solidFill>
                  <a:srgbClr val="FF0000"/>
                </a:solidFill>
                <a:latin typeface="Times New Roman" pitchFamily="18" charset="0"/>
                <a:cs typeface="Times New Roman" pitchFamily="18" charset="0"/>
              </a:rPr>
              <a:t>Thank You</a:t>
            </a:r>
            <a:br>
              <a:rPr lang="en-US" sz="6600" i="1" dirty="0" smtClean="0">
                <a:solidFill>
                  <a:srgbClr val="FF0000"/>
                </a:solidFill>
                <a:latin typeface="Times New Roman" pitchFamily="18" charset="0"/>
                <a:cs typeface="Times New Roman" pitchFamily="18" charset="0"/>
              </a:rPr>
            </a:br>
            <a:r>
              <a:rPr lang="en-US" sz="6600" i="1" dirty="0" smtClean="0">
                <a:solidFill>
                  <a:srgbClr val="FF0000"/>
                </a:solidFill>
                <a:latin typeface="Times New Roman" pitchFamily="18" charset="0"/>
                <a:cs typeface="Times New Roman" pitchFamily="18" charset="0"/>
              </a:rPr>
              <a:t>For Your Attention</a:t>
            </a:r>
            <a:endParaRPr lang="en-US" sz="6600" i="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180692254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457200" y="228600"/>
            <a:ext cx="8229600" cy="6172200"/>
          </a:xfrm>
          <a:prstGeom prst="rect">
            <a:avLst/>
          </a:prstGeom>
        </p:spPr>
        <p:txBody>
          <a:bodyPr>
            <a:noAutofit/>
          </a:bodyPr>
          <a:lstStyle/>
          <a:p>
            <a:pPr marL="0" indent="0">
              <a:buNone/>
            </a:pPr>
            <a:endParaRPr lang="en-US" sz="1600" b="1" dirty="0" smtClean="0"/>
          </a:p>
          <a:p>
            <a:pPr marL="0" indent="0">
              <a:buNone/>
            </a:pPr>
            <a:r>
              <a:rPr lang="en-US" sz="3600" b="1" dirty="0" smtClean="0">
                <a:solidFill>
                  <a:srgbClr val="FF0000"/>
                </a:solidFill>
                <a:latin typeface="Times New Roman" pitchFamily="18" charset="0"/>
                <a:cs typeface="Times New Roman" pitchFamily="18" charset="0"/>
              </a:rPr>
              <a:t>OBJECTIVES</a:t>
            </a:r>
          </a:p>
          <a:p>
            <a:pPr marL="0" indent="0">
              <a:buNone/>
            </a:pPr>
            <a:endParaRPr lang="en-US" sz="1600" dirty="0"/>
          </a:p>
          <a:p>
            <a:pPr marL="342900" indent="-342900">
              <a:buFont typeface="Wingdings" pitchFamily="2" charset="2"/>
              <a:buChar char="§"/>
            </a:pPr>
            <a:r>
              <a:rPr lang="en-US" sz="2000" dirty="0" smtClean="0">
                <a:latin typeface="Times New Roman" pitchFamily="18" charset="0"/>
                <a:cs typeface="Times New Roman" pitchFamily="18" charset="0"/>
              </a:rPr>
              <a:t>To search easily and quickly the user’s desire data. </a:t>
            </a:r>
            <a:endParaRPr lang="en-US" sz="2000" dirty="0">
              <a:latin typeface="Times New Roman" pitchFamily="18" charset="0"/>
              <a:cs typeface="Times New Roman" pitchFamily="18" charset="0"/>
            </a:endParaRPr>
          </a:p>
          <a:p>
            <a:pPr marL="342900" indent="-342900">
              <a:buFont typeface="Wingdings" pitchFamily="2" charset="2"/>
              <a:buChar char="§"/>
            </a:pPr>
            <a:r>
              <a:rPr lang="en-US" sz="2000" dirty="0" smtClean="0">
                <a:latin typeface="Times New Roman" pitchFamily="18" charset="0"/>
                <a:cs typeface="Times New Roman" pitchFamily="18" charset="0"/>
              </a:rPr>
              <a:t>To </a:t>
            </a:r>
            <a:r>
              <a:rPr lang="en-US" sz="2000" dirty="0" smtClean="0">
                <a:latin typeface="Times New Roman" pitchFamily="18" charset="0"/>
                <a:cs typeface="Times New Roman" pitchFamily="18" charset="0"/>
              </a:rPr>
              <a:t>know the actions and steps of famous person. </a:t>
            </a:r>
            <a:endParaRPr lang="en-US" sz="2000" dirty="0">
              <a:latin typeface="Times New Roman" pitchFamily="18" charset="0"/>
              <a:cs typeface="Times New Roman" pitchFamily="18" charset="0"/>
            </a:endParaRPr>
          </a:p>
          <a:p>
            <a:pPr marL="342900" indent="-342900">
              <a:buFont typeface="Wingdings" pitchFamily="2" charset="2"/>
              <a:buChar char="§"/>
            </a:pPr>
            <a:r>
              <a:rPr lang="en-US" sz="2000" dirty="0" smtClean="0">
                <a:latin typeface="Times New Roman" pitchFamily="18" charset="0"/>
                <a:cs typeface="Times New Roman" pitchFamily="18" charset="0"/>
              </a:rPr>
              <a:t>To learn about the famous person. </a:t>
            </a:r>
            <a:endParaRPr lang="en-US" sz="2000" dirty="0">
              <a:latin typeface="Times New Roman" pitchFamily="18" charset="0"/>
              <a:cs typeface="Times New Roman" pitchFamily="18" charset="0"/>
            </a:endParaRPr>
          </a:p>
          <a:p>
            <a:pPr marL="342900" indent="-342900">
              <a:buFont typeface="Wingdings" pitchFamily="2" charset="2"/>
              <a:buChar char="§"/>
            </a:pPr>
            <a:r>
              <a:rPr lang="en-US" sz="2000" dirty="0" smtClean="0">
                <a:latin typeface="Times New Roman" pitchFamily="18" charset="0"/>
                <a:cs typeface="Times New Roman" pitchFamily="18" charset="0"/>
              </a:rPr>
              <a:t>To </a:t>
            </a:r>
            <a:r>
              <a:rPr lang="en-US" sz="2000" dirty="0">
                <a:latin typeface="Times New Roman" pitchFamily="18" charset="0"/>
                <a:cs typeface="Times New Roman" pitchFamily="18" charset="0"/>
              </a:rPr>
              <a:t>decrease </a:t>
            </a:r>
            <a:r>
              <a:rPr lang="en-US" sz="2000" dirty="0" smtClean="0">
                <a:latin typeface="Times New Roman" pitchFamily="18" charset="0"/>
                <a:cs typeface="Times New Roman" pitchFamily="18" charset="0"/>
              </a:rPr>
              <a:t>search time</a:t>
            </a:r>
            <a:r>
              <a:rPr lang="en-US" sz="2000" dirty="0">
                <a:latin typeface="Times New Roman" pitchFamily="18" charset="0"/>
                <a:cs typeface="Times New Roman" pitchFamily="18" charset="0"/>
              </a:rPr>
              <a:t>. </a:t>
            </a:r>
          </a:p>
          <a:p>
            <a:pPr marL="342900" indent="-342900">
              <a:buFont typeface="Wingdings" pitchFamily="2" charset="2"/>
              <a:buChar char="§"/>
            </a:pPr>
            <a:r>
              <a:rPr lang="en-US" sz="2000" dirty="0" smtClean="0">
                <a:latin typeface="Times New Roman" pitchFamily="18" charset="0"/>
                <a:cs typeface="Times New Roman" pitchFamily="18" charset="0"/>
              </a:rPr>
              <a:t>To help the people who want to know the details of Myanmar famous </a:t>
            </a:r>
            <a:r>
              <a:rPr lang="en-US" sz="2000" dirty="0" smtClean="0">
                <a:latin typeface="Times New Roman" pitchFamily="18" charset="0"/>
                <a:cs typeface="Times New Roman" pitchFamily="18" charset="0"/>
              </a:rPr>
              <a:t>people. </a:t>
            </a:r>
            <a:endParaRPr lang="en-US" sz="2000" dirty="0">
              <a:latin typeface="Times New Roman" pitchFamily="18" charset="0"/>
              <a:cs typeface="Times New Roman" pitchFamily="18" charset="0"/>
            </a:endParaRPr>
          </a:p>
          <a:p>
            <a:pPr marL="342900" indent="-342900">
              <a:buFont typeface="Wingdings" pitchFamily="2" charset="2"/>
              <a:buChar char="§"/>
            </a:pPr>
            <a:r>
              <a:rPr lang="en-US" sz="2000" dirty="0" smtClean="0">
                <a:latin typeface="Times New Roman" pitchFamily="18" charset="0"/>
                <a:cs typeface="Times New Roman" pitchFamily="18" charset="0"/>
              </a:rPr>
              <a:t>To acquire knowledge. </a:t>
            </a:r>
            <a:endParaRPr lang="en-US" sz="2000" dirty="0">
              <a:latin typeface="Times New Roman" pitchFamily="18" charset="0"/>
              <a:cs typeface="Times New Roman" pitchFamily="18" charset="0"/>
            </a:endParaRPr>
          </a:p>
          <a:p>
            <a:pPr marL="0" indent="0">
              <a:buNone/>
            </a:pPr>
            <a:endParaRPr lang="en-US" sz="1600" dirty="0" smtClean="0"/>
          </a:p>
          <a:p>
            <a:pPr marL="0" indent="0">
              <a:buNone/>
            </a:pPr>
            <a:endParaRPr lang="en-US" sz="1600" dirty="0"/>
          </a:p>
          <a:p>
            <a:pPr marL="0" indent="0">
              <a:buNone/>
            </a:pPr>
            <a:endParaRPr lang="en-US" sz="1600" dirty="0"/>
          </a:p>
        </p:txBody>
      </p:sp>
    </p:spTree>
    <p:extLst>
      <p:ext uri="{BB962C8B-B14F-4D97-AF65-F5344CB8AC3E}">
        <p14:creationId xmlns:p14="http://schemas.microsoft.com/office/powerpoint/2010/main" val="8226432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62000" y="1295400"/>
            <a:ext cx="7848600" cy="5181600"/>
          </a:xfrm>
        </p:spPr>
        <p:txBody>
          <a:bodyPr>
            <a:normAutofit lnSpcReduction="10000"/>
          </a:bodyPr>
          <a:lstStyle/>
          <a:p>
            <a:pPr marL="285750" indent="-285750">
              <a:buFont typeface="Wingdings" pitchFamily="2" charset="2"/>
              <a:buChar char="§"/>
            </a:pPr>
            <a:r>
              <a:rPr lang="en-US" sz="1700" dirty="0">
                <a:latin typeface="Times New Roman" pitchFamily="18" charset="0"/>
                <a:cs typeface="Times New Roman" pitchFamily="18" charset="0"/>
              </a:rPr>
              <a:t>Nowadays, Mobile phones are very useful for everyone to communicate with each other. </a:t>
            </a:r>
          </a:p>
          <a:p>
            <a:pPr marL="285750" indent="-285750">
              <a:buFont typeface="Wingdings" pitchFamily="2" charset="2"/>
              <a:buChar char="§"/>
            </a:pPr>
            <a:r>
              <a:rPr lang="en-US" sz="1700" dirty="0">
                <a:latin typeface="Times New Roman" pitchFamily="18" charset="0"/>
                <a:cs typeface="Times New Roman" pitchFamily="18" charset="0"/>
              </a:rPr>
              <a:t>No long distance charges have applications like games and calendar to help organize schedules</a:t>
            </a:r>
            <a:r>
              <a:rPr lang="en-US" sz="1700" dirty="0" smtClean="0">
                <a:latin typeface="Times New Roman" pitchFamily="18" charset="0"/>
                <a:cs typeface="Times New Roman" pitchFamily="18" charset="0"/>
              </a:rPr>
              <a:t>.</a:t>
            </a:r>
          </a:p>
          <a:p>
            <a:pPr marL="285750" indent="-285750">
              <a:buFont typeface="Wingdings" pitchFamily="2" charset="2"/>
              <a:buChar char="§"/>
            </a:pPr>
            <a:r>
              <a:rPr lang="en-US" sz="1700" dirty="0">
                <a:latin typeface="Times New Roman" pitchFamily="18" charset="0"/>
                <a:cs typeface="Times New Roman" pitchFamily="18" charset="0"/>
              </a:rPr>
              <a:t>Not only adults but also children use mobile </a:t>
            </a:r>
            <a:r>
              <a:rPr lang="en-US" sz="1700" dirty="0" err="1">
                <a:latin typeface="Times New Roman" pitchFamily="18" charset="0"/>
                <a:cs typeface="Times New Roman" pitchFamily="18" charset="0"/>
              </a:rPr>
              <a:t>phones.So</a:t>
            </a:r>
            <a:r>
              <a:rPr lang="en-US" sz="1700" dirty="0">
                <a:latin typeface="Times New Roman" pitchFamily="18" charset="0"/>
                <a:cs typeface="Times New Roman" pitchFamily="18" charset="0"/>
              </a:rPr>
              <a:t> they are becoming an important part of our everyday life.</a:t>
            </a:r>
          </a:p>
          <a:p>
            <a:pPr marL="285750" indent="-285750">
              <a:buFont typeface="Wingdings" pitchFamily="2" charset="2"/>
              <a:buChar char="§"/>
            </a:pPr>
            <a:r>
              <a:rPr lang="en-US" sz="1700" dirty="0">
                <a:latin typeface="Times New Roman" pitchFamily="18" charset="0"/>
                <a:cs typeface="Times New Roman" pitchFamily="18" charset="0"/>
              </a:rPr>
              <a:t>Nowadays, reducing the men’s physical effort with the help of latest devices and technologies is on demand.</a:t>
            </a:r>
          </a:p>
          <a:p>
            <a:pPr marL="285750" indent="-285750">
              <a:buFont typeface="Wingdings" pitchFamily="2" charset="2"/>
              <a:buChar char="§"/>
            </a:pPr>
            <a:r>
              <a:rPr lang="en-US" sz="1700" dirty="0">
                <a:latin typeface="Times New Roman" pitchFamily="18" charset="0"/>
                <a:cs typeface="Times New Roman" pitchFamily="18" charset="0"/>
              </a:rPr>
              <a:t>Besides, it is easier to find information and facts on the Internet than to find information using Newspapers, Journals etc.,</a:t>
            </a:r>
          </a:p>
          <a:p>
            <a:pPr marL="285750" indent="-285750">
              <a:buFont typeface="Wingdings" pitchFamily="2" charset="2"/>
              <a:buChar char="§"/>
            </a:pPr>
            <a:r>
              <a:rPr lang="en-US" sz="1700" dirty="0" smtClean="0">
                <a:latin typeface="Times New Roman" pitchFamily="18" charset="0"/>
                <a:cs typeface="Times New Roman" pitchFamily="18" charset="0"/>
              </a:rPr>
              <a:t>Everyone </a:t>
            </a:r>
            <a:r>
              <a:rPr lang="en-US" sz="1700" dirty="0">
                <a:latin typeface="Times New Roman" pitchFamily="18" charset="0"/>
                <a:cs typeface="Times New Roman" pitchFamily="18" charset="0"/>
              </a:rPr>
              <a:t>has at least one idol</a:t>
            </a:r>
            <a:r>
              <a:rPr lang="en-US" sz="1700" dirty="0" smtClean="0">
                <a:latin typeface="Times New Roman" pitchFamily="18" charset="0"/>
                <a:cs typeface="Times New Roman" pitchFamily="18" charset="0"/>
              </a:rPr>
              <a:t>.</a:t>
            </a:r>
          </a:p>
          <a:p>
            <a:pPr marL="285750" indent="-285750">
              <a:buFont typeface="Wingdings" pitchFamily="2" charset="2"/>
              <a:buChar char="§"/>
            </a:pPr>
            <a:r>
              <a:rPr lang="en-US" sz="1700" dirty="0">
                <a:latin typeface="Times New Roman" pitchFamily="18" charset="0"/>
                <a:cs typeface="Times New Roman" pitchFamily="18" charset="0"/>
              </a:rPr>
              <a:t>We can find easily about the famous person who we want to know in this app .</a:t>
            </a:r>
          </a:p>
          <a:p>
            <a:pPr marL="285750" indent="-285750">
              <a:buFont typeface="Wingdings" pitchFamily="2" charset="2"/>
              <a:buChar char="§"/>
            </a:pPr>
            <a:r>
              <a:rPr lang="en-US" sz="1700" dirty="0">
                <a:latin typeface="Times New Roman" pitchFamily="18" charset="0"/>
                <a:cs typeface="Times New Roman" pitchFamily="18" charset="0"/>
              </a:rPr>
              <a:t>This is divided into three parts </a:t>
            </a:r>
            <a:r>
              <a:rPr lang="en-US" sz="1700" dirty="0" smtClean="0">
                <a:latin typeface="Times New Roman" pitchFamily="18" charset="0"/>
                <a:cs typeface="Times New Roman" pitchFamily="18" charset="0"/>
              </a:rPr>
              <a:t>.They </a:t>
            </a:r>
            <a:r>
              <a:rPr lang="en-US" sz="1700" dirty="0">
                <a:latin typeface="Times New Roman" pitchFamily="18" charset="0"/>
                <a:cs typeface="Times New Roman" pitchFamily="18" charset="0"/>
              </a:rPr>
              <a:t>are Politicians, Celebrities, Business </a:t>
            </a:r>
            <a:r>
              <a:rPr lang="en-US" sz="1700" dirty="0" smtClean="0">
                <a:latin typeface="Times New Roman" pitchFamily="18" charset="0"/>
                <a:cs typeface="Times New Roman" pitchFamily="18" charset="0"/>
              </a:rPr>
              <a:t>Leaders.</a:t>
            </a:r>
            <a:endParaRPr lang="en-US" sz="1700" dirty="0">
              <a:latin typeface="Times New Roman" pitchFamily="18" charset="0"/>
              <a:cs typeface="Times New Roman" pitchFamily="18" charset="0"/>
            </a:endParaRPr>
          </a:p>
          <a:p>
            <a:pPr marL="285750" indent="-285750">
              <a:buFont typeface="Wingdings" pitchFamily="2" charset="2"/>
              <a:buChar char="§"/>
            </a:pPr>
            <a:r>
              <a:rPr lang="en-US" sz="1700" dirty="0">
                <a:latin typeface="Times New Roman" pitchFamily="18" charset="0"/>
                <a:cs typeface="Times New Roman" pitchFamily="18" charset="0"/>
              </a:rPr>
              <a:t>The project named “Who Is Who In Myanmar” is aimed to find information  about  the famous people who you want to find. </a:t>
            </a:r>
          </a:p>
          <a:p>
            <a:pPr marL="285750" indent="-285750">
              <a:buFont typeface="Wingdings" pitchFamily="2" charset="2"/>
              <a:buChar char="§"/>
            </a:pPr>
            <a:r>
              <a:rPr lang="en-US" sz="1700" dirty="0">
                <a:latin typeface="Times New Roman" pitchFamily="18" charset="0"/>
                <a:cs typeface="Times New Roman" pitchFamily="18" charset="0"/>
              </a:rPr>
              <a:t>You can easily search birth date, native name, address , occupation etc.., in this app . </a:t>
            </a:r>
          </a:p>
          <a:p>
            <a:pPr marL="285750" indent="-285750">
              <a:buFont typeface="Wingdings" pitchFamily="2" charset="2"/>
              <a:buChar char="§"/>
            </a:pPr>
            <a:r>
              <a:rPr lang="en-US" sz="1700" dirty="0">
                <a:latin typeface="Times New Roman" pitchFamily="18" charset="0"/>
                <a:cs typeface="Times New Roman" pitchFamily="18" charset="0"/>
              </a:rPr>
              <a:t>Our project </a:t>
            </a:r>
            <a:r>
              <a:rPr lang="en-US" sz="1700" dirty="0" smtClean="0">
                <a:latin typeface="Times New Roman" pitchFamily="18" charset="0"/>
                <a:cs typeface="Times New Roman" pitchFamily="18" charset="0"/>
              </a:rPr>
              <a:t>implemented by </a:t>
            </a:r>
            <a:r>
              <a:rPr lang="en-US" sz="1700" b="1" dirty="0" smtClean="0">
                <a:latin typeface="Times New Roman" pitchFamily="18" charset="0"/>
                <a:cs typeface="Times New Roman" pitchFamily="18" charset="0"/>
              </a:rPr>
              <a:t>Python with Flask framework.</a:t>
            </a:r>
            <a:endParaRPr lang="en-US" sz="1700" dirty="0">
              <a:latin typeface="Times New Roman" pitchFamily="18" charset="0"/>
              <a:cs typeface="Times New Roman" pitchFamily="18" charset="0"/>
            </a:endParaRPr>
          </a:p>
          <a:p>
            <a:pPr marL="285750" indent="-285750">
              <a:buFont typeface="Wingdings" pitchFamily="2" charset="2"/>
              <a:buChar char="§"/>
            </a:pPr>
            <a:endParaRPr lang="en-US" sz="1800" dirty="0">
              <a:latin typeface="Times New Roman" pitchFamily="18" charset="0"/>
              <a:cs typeface="Times New Roman" pitchFamily="18" charset="0"/>
            </a:endParaRPr>
          </a:p>
          <a:p>
            <a:endParaRPr lang="en-US" sz="1800" dirty="0">
              <a:latin typeface="Times New Roman" pitchFamily="18" charset="0"/>
              <a:cs typeface="Times New Roman" pitchFamily="18" charset="0"/>
            </a:endParaRPr>
          </a:p>
        </p:txBody>
      </p:sp>
      <p:sp>
        <p:nvSpPr>
          <p:cNvPr id="2" name="Title 1"/>
          <p:cNvSpPr>
            <a:spLocks noGrp="1"/>
          </p:cNvSpPr>
          <p:nvPr>
            <p:ph type="ctrTitle"/>
          </p:nvPr>
        </p:nvSpPr>
        <p:spPr>
          <a:xfrm>
            <a:off x="817581" y="152401"/>
            <a:ext cx="7175351" cy="838200"/>
          </a:xfrm>
        </p:spPr>
        <p:txBody>
          <a:bodyPr/>
          <a:lstStyle/>
          <a:p>
            <a:pPr marL="182880" indent="0">
              <a:buNone/>
            </a:pPr>
            <a:r>
              <a:rPr lang="en-US" sz="3600" dirty="0" smtClean="0">
                <a:solidFill>
                  <a:srgbClr val="FF0000"/>
                </a:solidFill>
                <a:latin typeface="Times New Roman" pitchFamily="18" charset="0"/>
                <a:cs typeface="Times New Roman" pitchFamily="18" charset="0"/>
              </a:rPr>
              <a:t>   INTRODUCTION</a:t>
            </a:r>
            <a:endParaRPr lang="en-US" sz="3600"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0293439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990601"/>
            <a:ext cx="8153400" cy="5078313"/>
          </a:xfrm>
          <a:prstGeom prst="rect">
            <a:avLst/>
          </a:prstGeom>
        </p:spPr>
        <p:txBody>
          <a:bodyPr wrap="square">
            <a:spAutoFit/>
          </a:bodyPr>
          <a:lstStyle/>
          <a:p>
            <a:r>
              <a:rPr lang="en-US" sz="3200" dirty="0" smtClean="0">
                <a:solidFill>
                  <a:srgbClr val="FF0000"/>
                </a:solidFill>
                <a:latin typeface="Times New Roman" pitchFamily="18" charset="0"/>
                <a:cs typeface="Times New Roman" pitchFamily="18" charset="0"/>
              </a:rPr>
              <a:t>SQL Alchemy</a:t>
            </a:r>
          </a:p>
          <a:p>
            <a:endParaRPr lang="en-US" sz="3200" dirty="0" smtClean="0">
              <a:solidFill>
                <a:srgbClr val="FF0000"/>
              </a:solidFill>
              <a:latin typeface="Times New Roman" pitchFamily="18" charset="0"/>
              <a:cs typeface="Times New Roman" pitchFamily="18" charset="0"/>
            </a:endParaRPr>
          </a:p>
          <a:p>
            <a:r>
              <a:rPr lang="en-US" sz="2400" dirty="0" smtClean="0">
                <a:latin typeface="Times New Roman" pitchFamily="18" charset="0"/>
                <a:cs typeface="Times New Roman" pitchFamily="18" charset="0"/>
              </a:rPr>
              <a:t>       </a:t>
            </a:r>
            <a:r>
              <a:rPr lang="en-US" sz="2000" dirty="0" smtClean="0">
                <a:latin typeface="Times New Roman" pitchFamily="18" charset="0"/>
                <a:cs typeface="Times New Roman" pitchFamily="18" charset="0"/>
              </a:rPr>
              <a:t>SQL Alchemy is the Python SQLite toolkit and Object Relational Mapper that gives application developers the full power and flexibility of SQLite. It provides a full suite of well known enterprise-level persistence patterns, designed for efficient and high-performing database access, adapted into a simple and </a:t>
            </a:r>
            <a:r>
              <a:rPr lang="en-US" sz="2000" dirty="0" err="1" smtClean="0">
                <a:latin typeface="Times New Roman" pitchFamily="18" charset="0"/>
                <a:cs typeface="Times New Roman" pitchFamily="18" charset="0"/>
              </a:rPr>
              <a:t>Pythonic</a:t>
            </a:r>
            <a:r>
              <a:rPr lang="en-US" sz="2000" dirty="0" smtClean="0">
                <a:latin typeface="Times New Roman" pitchFamily="18" charset="0"/>
                <a:cs typeface="Times New Roman" pitchFamily="18" charset="0"/>
              </a:rPr>
              <a:t> domain language.</a:t>
            </a:r>
          </a:p>
          <a:p>
            <a:endParaRPr lang="en-US" sz="2400" dirty="0">
              <a:latin typeface="Times New Roman" pitchFamily="18" charset="0"/>
              <a:cs typeface="Times New Roman" pitchFamily="18" charset="0"/>
            </a:endParaRPr>
          </a:p>
          <a:p>
            <a:r>
              <a:rPr lang="en-US" sz="2800" dirty="0" smtClean="0">
                <a:solidFill>
                  <a:srgbClr val="FF0000"/>
                </a:solidFill>
                <a:latin typeface="Times New Roman" pitchFamily="18" charset="0"/>
                <a:cs typeface="Times New Roman" pitchFamily="18" charset="0"/>
              </a:rPr>
              <a:t>Flask </a:t>
            </a:r>
          </a:p>
          <a:p>
            <a:endParaRPr lang="en-US" sz="2400" dirty="0"/>
          </a:p>
          <a:p>
            <a:r>
              <a:rPr lang="en-US" sz="2000" dirty="0" smtClean="0">
                <a:latin typeface="Times New Roman" pitchFamily="18" charset="0"/>
                <a:cs typeface="Times New Roman" pitchFamily="18" charset="0"/>
              </a:rPr>
              <a:t>	Flask is a micro web framework written in Python. It is classified as a </a:t>
            </a:r>
            <a:r>
              <a:rPr lang="en-US" sz="2000" dirty="0" err="1" smtClean="0">
                <a:latin typeface="Times New Roman" pitchFamily="18" charset="0"/>
                <a:cs typeface="Times New Roman" pitchFamily="18" charset="0"/>
              </a:rPr>
              <a:t>microframework</a:t>
            </a:r>
            <a:r>
              <a:rPr lang="en-US" sz="2000" dirty="0" smtClean="0">
                <a:latin typeface="Times New Roman" pitchFamily="18" charset="0"/>
                <a:cs typeface="Times New Roman" pitchFamily="18" charset="0"/>
              </a:rPr>
              <a:t> because it does not require particular tools or libraries. ... Applications that use the Flask framework include </a:t>
            </a:r>
            <a:r>
              <a:rPr lang="en-US" sz="2000" dirty="0" err="1" smtClean="0">
                <a:latin typeface="Times New Roman" pitchFamily="18" charset="0"/>
                <a:cs typeface="Times New Roman" pitchFamily="18" charset="0"/>
              </a:rPr>
              <a:t>Pinterest</a:t>
            </a:r>
            <a:r>
              <a:rPr lang="en-US" sz="2000" dirty="0" smtClean="0">
                <a:latin typeface="Times New Roman" pitchFamily="18" charset="0"/>
                <a:cs typeface="Times New Roman" pitchFamily="18" charset="0"/>
              </a:rPr>
              <a:t>, LinkedIn, and the community web page for Flask itself.  </a:t>
            </a:r>
            <a:endParaRPr lang="en-US" sz="2000" dirty="0">
              <a:latin typeface="Times New Roman" pitchFamily="18" charset="0"/>
              <a:cs typeface="Times New Roman" pitchFamily="18" charset="0"/>
            </a:endParaRPr>
          </a:p>
        </p:txBody>
      </p:sp>
    </p:spTree>
    <p:extLst>
      <p:ext uri="{BB962C8B-B14F-4D97-AF65-F5344CB8AC3E}">
        <p14:creationId xmlns:p14="http://schemas.microsoft.com/office/powerpoint/2010/main" val="29036737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2413338"/>
            <a:ext cx="7848600" cy="1969770"/>
          </a:xfrm>
          <a:prstGeom prst="rect">
            <a:avLst/>
          </a:prstGeom>
        </p:spPr>
        <p:txBody>
          <a:bodyPr wrap="square">
            <a:spAutoFit/>
          </a:bodyPr>
          <a:lstStyle/>
          <a:p>
            <a:r>
              <a:rPr lang="en-US" sz="3200" b="1" dirty="0" smtClean="0">
                <a:solidFill>
                  <a:srgbClr val="FF0000"/>
                </a:solidFill>
                <a:latin typeface="Times New Roman" pitchFamily="18" charset="0"/>
                <a:cs typeface="Times New Roman" pitchFamily="18" charset="0"/>
              </a:rPr>
              <a:t>HEROKU</a:t>
            </a:r>
          </a:p>
          <a:p>
            <a:r>
              <a:rPr lang="en-US" b="1" dirty="0" smtClean="0"/>
              <a:t>	</a:t>
            </a:r>
          </a:p>
          <a:p>
            <a:r>
              <a:rPr lang="en-US" b="1" dirty="0">
                <a:latin typeface="Times New Roman" pitchFamily="18" charset="0"/>
                <a:cs typeface="Times New Roman" pitchFamily="18" charset="0"/>
              </a:rPr>
              <a:t>	</a:t>
            </a:r>
            <a:r>
              <a:rPr lang="en-US" dirty="0" err="1" smtClean="0">
                <a:latin typeface="Times New Roman" pitchFamily="18" charset="0"/>
                <a:cs typeface="Times New Roman" pitchFamily="18" charset="0"/>
              </a:rPr>
              <a:t>Heroku</a:t>
            </a:r>
            <a:r>
              <a:rPr lang="en-US" dirty="0" smtClean="0">
                <a:latin typeface="Times New Roman" pitchFamily="18" charset="0"/>
                <a:cs typeface="Times New Roman" pitchFamily="18" charset="0"/>
              </a:rPr>
              <a:t> is a cloud platform that lets companies build, deliver, monitor and scale apps — we're the fastest way to go from idea to URL, bypassing all those infrastructure headaches.</a:t>
            </a:r>
          </a:p>
          <a:p>
            <a:endParaRPr lang="en-US" b="1" dirty="0" smtClean="0"/>
          </a:p>
        </p:txBody>
      </p:sp>
    </p:spTree>
    <p:extLst>
      <p:ext uri="{BB962C8B-B14F-4D97-AF65-F5344CB8AC3E}">
        <p14:creationId xmlns:p14="http://schemas.microsoft.com/office/powerpoint/2010/main" val="25355274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685801"/>
            <a:ext cx="8077200" cy="6370975"/>
          </a:xfrm>
          <a:prstGeom prst="rect">
            <a:avLst/>
          </a:prstGeom>
        </p:spPr>
        <p:txBody>
          <a:bodyPr wrap="square">
            <a:spAutoFit/>
          </a:bodyPr>
          <a:lstStyle/>
          <a:p>
            <a:r>
              <a:rPr lang="en-US" sz="3200" dirty="0" err="1" smtClean="0">
                <a:solidFill>
                  <a:srgbClr val="FF0000"/>
                </a:solidFill>
                <a:latin typeface="Times New Roman" pitchFamily="18" charset="0"/>
                <a:cs typeface="Times New Roman" pitchFamily="18" charset="0"/>
              </a:rPr>
              <a:t>Git</a:t>
            </a:r>
            <a:r>
              <a:rPr lang="en-US" sz="3200" dirty="0" smtClean="0">
                <a:solidFill>
                  <a:srgbClr val="FF0000"/>
                </a:solidFill>
                <a:latin typeface="Times New Roman" pitchFamily="18" charset="0"/>
                <a:cs typeface="Times New Roman" pitchFamily="18" charset="0"/>
              </a:rPr>
              <a:t>-Hub</a:t>
            </a:r>
            <a:r>
              <a:rPr lang="en-US" sz="2800" dirty="0" smtClean="0">
                <a:solidFill>
                  <a:srgbClr val="FF0000"/>
                </a:solidFill>
                <a:latin typeface="Times New Roman" pitchFamily="18" charset="0"/>
                <a:cs typeface="Times New Roman" pitchFamily="18" charset="0"/>
              </a:rPr>
              <a:t> </a:t>
            </a:r>
            <a:endParaRPr lang="en-US" sz="2800" dirty="0" smtClean="0">
              <a:solidFill>
                <a:srgbClr val="FF0000"/>
              </a:solidFill>
              <a:latin typeface="Times New Roman" pitchFamily="18" charset="0"/>
              <a:cs typeface="Times New Roman" pitchFamily="18" charset="0"/>
            </a:endParaRPr>
          </a:p>
          <a:p>
            <a:endParaRPr lang="en-US" sz="2800" dirty="0">
              <a:latin typeface="Times New Roman" pitchFamily="18" charset="0"/>
              <a:cs typeface="Times New Roman" pitchFamily="18" charset="0"/>
            </a:endParaRPr>
          </a:p>
          <a:p>
            <a:r>
              <a:rPr lang="en-US" sz="2800"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Git</a:t>
            </a:r>
            <a:r>
              <a:rPr lang="en-US" dirty="0" smtClean="0">
                <a:latin typeface="Times New Roman" pitchFamily="18" charset="0"/>
                <a:cs typeface="Times New Roman" pitchFamily="18" charset="0"/>
              </a:rPr>
              <a:t>-Hub </a:t>
            </a:r>
            <a:r>
              <a:rPr lang="en-US" dirty="0" smtClean="0">
                <a:latin typeface="Times New Roman" pitchFamily="18" charset="0"/>
                <a:cs typeface="Times New Roman" pitchFamily="18" charset="0"/>
              </a:rPr>
              <a:t>is a code hosting platform for version control and collaboration. It lets you and others work together on projects from anywhere. It is simply a software that helps you manage your source </a:t>
            </a:r>
            <a:r>
              <a:rPr lang="en-US" dirty="0" err="1" smtClean="0">
                <a:latin typeface="Times New Roman" pitchFamily="18" charset="0"/>
                <a:cs typeface="Times New Roman" pitchFamily="18" charset="0"/>
              </a:rPr>
              <a:t>code.That</a:t>
            </a:r>
            <a:r>
              <a:rPr lang="en-US" dirty="0" smtClean="0">
                <a:latin typeface="Times New Roman" pitchFamily="18" charset="0"/>
                <a:cs typeface="Times New Roman" pitchFamily="18" charset="0"/>
              </a:rPr>
              <a:t> means each change that you make to a source code is recorded in its </a:t>
            </a:r>
            <a:r>
              <a:rPr lang="en-US" dirty="0" err="1" smtClean="0">
                <a:latin typeface="Times New Roman" pitchFamily="18" charset="0"/>
                <a:cs typeface="Times New Roman" pitchFamily="18" charset="0"/>
              </a:rPr>
              <a:t>history.So</a:t>
            </a:r>
            <a:r>
              <a:rPr lang="en-US" dirty="0" smtClean="0">
                <a:latin typeface="Times New Roman" pitchFamily="18" charset="0"/>
                <a:cs typeface="Times New Roman" pitchFamily="18" charset="0"/>
              </a:rPr>
              <a:t> it can also be called as Source Code </a:t>
            </a:r>
            <a:r>
              <a:rPr lang="en-US" dirty="0" err="1" smtClean="0">
                <a:latin typeface="Times New Roman" pitchFamily="18" charset="0"/>
                <a:cs typeface="Times New Roman" pitchFamily="18" charset="0"/>
              </a:rPr>
              <a:t>managemnt</a:t>
            </a:r>
            <a:r>
              <a:rPr lang="en-US" dirty="0" smtClean="0">
                <a:latin typeface="Times New Roman" pitchFamily="18" charset="0"/>
                <a:cs typeface="Times New Roman" pitchFamily="18" charset="0"/>
              </a:rPr>
              <a:t> system. </a:t>
            </a:r>
          </a:p>
          <a:p>
            <a:endParaRPr lang="en-US" dirty="0">
              <a:latin typeface="Times New Roman" pitchFamily="18" charset="0"/>
              <a:cs typeface="Times New Roman" pitchFamily="18" charset="0"/>
            </a:endParaRPr>
          </a:p>
          <a:p>
            <a:r>
              <a:rPr lang="en-US" sz="3200" dirty="0" smtClean="0">
                <a:solidFill>
                  <a:srgbClr val="FF0000"/>
                </a:solidFill>
                <a:latin typeface="Times New Roman" pitchFamily="18" charset="0"/>
                <a:cs typeface="Times New Roman" pitchFamily="18" charset="0"/>
              </a:rPr>
              <a:t>Background </a:t>
            </a:r>
            <a:r>
              <a:rPr lang="en-US" sz="3200" dirty="0" smtClean="0">
                <a:solidFill>
                  <a:srgbClr val="FF0000"/>
                </a:solidFill>
                <a:latin typeface="Times New Roman" pitchFamily="18" charset="0"/>
                <a:cs typeface="Times New Roman" pitchFamily="18" charset="0"/>
              </a:rPr>
              <a:t>of the System</a:t>
            </a:r>
            <a:endParaRPr lang="en-US" sz="3200" dirty="0" smtClean="0">
              <a:solidFill>
                <a:srgbClr val="FF0000"/>
              </a:solidFill>
              <a:latin typeface="Times New Roman" pitchFamily="18" charset="0"/>
              <a:cs typeface="Times New Roman" pitchFamily="18" charset="0"/>
            </a:endParaRPr>
          </a:p>
          <a:p>
            <a:endParaRPr lang="en-US" dirty="0">
              <a:latin typeface="Times New Roman" pitchFamily="18" charset="0"/>
              <a:cs typeface="Times New Roman" pitchFamily="18" charset="0"/>
            </a:endParaRPr>
          </a:p>
          <a:p>
            <a:r>
              <a:rPr lang="en-US" dirty="0" smtClean="0">
                <a:latin typeface="Times New Roman" pitchFamily="18" charset="0"/>
                <a:cs typeface="Times New Roman" pitchFamily="18" charset="0"/>
              </a:rPr>
              <a:t>	We use </a:t>
            </a:r>
            <a:r>
              <a:rPr lang="en-US" dirty="0" err="1" smtClean="0">
                <a:latin typeface="Times New Roman" pitchFamily="18" charset="0"/>
                <a:cs typeface="Times New Roman" pitchFamily="18" charset="0"/>
              </a:rPr>
              <a:t>Git</a:t>
            </a:r>
            <a:r>
              <a:rPr lang="en-US" dirty="0" smtClean="0">
                <a:latin typeface="Times New Roman" pitchFamily="18" charset="0"/>
                <a:cs typeface="Times New Roman" pitchFamily="18" charset="0"/>
              </a:rPr>
              <a:t>-Hub as a version control system to get good communication among designers and developers. We use </a:t>
            </a:r>
            <a:r>
              <a:rPr lang="en-US" dirty="0" err="1" smtClean="0">
                <a:latin typeface="Times New Roman" pitchFamily="18" charset="0"/>
                <a:cs typeface="Times New Roman" pitchFamily="18" charset="0"/>
              </a:rPr>
              <a:t>Sql</a:t>
            </a:r>
            <a:r>
              <a:rPr lang="en-US" dirty="0" smtClean="0">
                <a:latin typeface="Times New Roman" pitchFamily="18" charset="0"/>
                <a:cs typeface="Times New Roman" pitchFamily="18" charset="0"/>
              </a:rPr>
              <a:t> Alchemy as a Python SQLite toolkit to get the full power and flexibility of SQLite. Our Web Application is implemented by using web design development </a:t>
            </a:r>
            <a:r>
              <a:rPr lang="en-US" dirty="0" err="1" smtClean="0">
                <a:latin typeface="Times New Roman" pitchFamily="18" charset="0"/>
                <a:cs typeface="Times New Roman" pitchFamily="18" charset="0"/>
              </a:rPr>
              <a:t>frameworks,Python,Flask,SQL</a:t>
            </a:r>
            <a:r>
              <a:rPr lang="en-US" dirty="0" smtClean="0">
                <a:latin typeface="Times New Roman" pitchFamily="18" charset="0"/>
                <a:cs typeface="Times New Roman" pitchFamily="18" charset="0"/>
              </a:rPr>
              <a:t> Alchemy and </a:t>
            </a:r>
            <a:r>
              <a:rPr lang="en-US" dirty="0" err="1" smtClean="0">
                <a:latin typeface="Times New Roman" pitchFamily="18" charset="0"/>
                <a:cs typeface="Times New Roman" pitchFamily="18" charset="0"/>
              </a:rPr>
              <a:t>Heroku</a:t>
            </a:r>
            <a:r>
              <a:rPr lang="en-US" dirty="0" smtClean="0">
                <a:latin typeface="Times New Roman" pitchFamily="18" charset="0"/>
                <a:cs typeface="Times New Roman" pitchFamily="18" charset="0"/>
              </a:rPr>
              <a:t>. Web design development frameworks are as follows: </a:t>
            </a:r>
          </a:p>
          <a:p>
            <a:pPr marL="285750" indent="-285750">
              <a:buFont typeface="Arial" pitchFamily="34" charset="0"/>
              <a:buChar char="•"/>
            </a:pPr>
            <a:r>
              <a:rPr lang="en-US" sz="1600" dirty="0" smtClean="0">
                <a:latin typeface="Times New Roman" pitchFamily="18" charset="0"/>
                <a:cs typeface="Times New Roman" pitchFamily="18" charset="0"/>
              </a:rPr>
              <a:t>HTML ,</a:t>
            </a:r>
          </a:p>
          <a:p>
            <a:pPr marL="285750" indent="-285750">
              <a:buFont typeface="Arial" pitchFamily="34" charset="0"/>
              <a:buChar char="•"/>
            </a:pPr>
            <a:r>
              <a:rPr lang="en-US" sz="1600" dirty="0" smtClean="0">
                <a:latin typeface="Times New Roman" pitchFamily="18" charset="0"/>
                <a:cs typeface="Times New Roman" pitchFamily="18" charset="0"/>
              </a:rPr>
              <a:t>CSS, </a:t>
            </a:r>
          </a:p>
          <a:p>
            <a:pPr marL="285750" indent="-285750">
              <a:buFont typeface="Arial" pitchFamily="34" charset="0"/>
              <a:buChar char="•"/>
            </a:pPr>
            <a:r>
              <a:rPr lang="en-US" sz="1600" dirty="0" smtClean="0">
                <a:latin typeface="Times New Roman" pitchFamily="18" charset="0"/>
                <a:cs typeface="Times New Roman" pitchFamily="18" charset="0"/>
              </a:rPr>
              <a:t>JAVASCRIPT,</a:t>
            </a:r>
          </a:p>
          <a:p>
            <a:pPr marL="285750" indent="-285750">
              <a:buFont typeface="Arial" pitchFamily="34" charset="0"/>
              <a:buChar char="•"/>
            </a:pPr>
            <a:r>
              <a:rPr lang="en-US" sz="1600" dirty="0" smtClean="0">
                <a:latin typeface="Times New Roman" pitchFamily="18" charset="0"/>
                <a:cs typeface="Times New Roman" pitchFamily="18" charset="0"/>
              </a:rPr>
              <a:t> MATERIALIZE ,</a:t>
            </a:r>
          </a:p>
          <a:p>
            <a:pPr marL="285750" indent="-285750">
              <a:buFont typeface="Arial" pitchFamily="34" charset="0"/>
              <a:buChar char="•"/>
            </a:pPr>
            <a:r>
              <a:rPr lang="en-US" sz="1600" dirty="0" smtClean="0">
                <a:latin typeface="Times New Roman" pitchFamily="18" charset="0"/>
                <a:cs typeface="Times New Roman" pitchFamily="18" charset="0"/>
              </a:rPr>
              <a:t>MATERIAL DESIGN LITE </a:t>
            </a:r>
            <a:endParaRPr lang="en-US" sz="1600" dirty="0">
              <a:latin typeface="Times New Roman" pitchFamily="18" charset="0"/>
              <a:cs typeface="Times New Roman" pitchFamily="18" charset="0"/>
            </a:endParaRPr>
          </a:p>
        </p:txBody>
      </p:sp>
    </p:spTree>
    <p:extLst>
      <p:ext uri="{BB962C8B-B14F-4D97-AF65-F5344CB8AC3E}">
        <p14:creationId xmlns:p14="http://schemas.microsoft.com/office/powerpoint/2010/main" val="553027608"/>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pstream">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Slipstream">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ipstream">
      <a:fillStyleLst>
        <a:solidFill>
          <a:schemeClr val="phClr"/>
        </a:solidFill>
        <a:gradFill rotWithShape="1">
          <a:gsLst>
            <a:gs pos="28000">
              <a:schemeClr val="phClr">
                <a:tint val="18000"/>
                <a:satMod val="120000"/>
                <a:lumMod val="88000"/>
              </a:schemeClr>
            </a:gs>
            <a:gs pos="100000">
              <a:schemeClr val="phClr">
                <a:tint val="40000"/>
                <a:satMod val="100000"/>
                <a:lumMod val="78000"/>
              </a:schemeClr>
            </a:gs>
          </a:gsLst>
          <a:lin ang="5400000" scaled="0"/>
        </a:gradFill>
        <a:gradFill rotWithShape="1">
          <a:gsLst>
            <a:gs pos="0">
              <a:schemeClr val="phClr">
                <a:lumMod val="95000"/>
              </a:schemeClr>
            </a:gs>
            <a:gs pos="100000">
              <a:schemeClr val="phClr">
                <a:shade val="82000"/>
                <a:satMod val="125000"/>
                <a:lumMod val="74000"/>
              </a:schemeClr>
            </a:gs>
          </a:gsLst>
          <a:lin ang="5400000" scaled="0"/>
        </a:gradFill>
      </a:fillStyleLst>
      <a:lnStyleLst>
        <a:ln w="9525" cap="flat" cmpd="sng" algn="ctr">
          <a:solidFill>
            <a:schemeClr val="phClr"/>
          </a:solidFill>
          <a:prstDash val="solid"/>
        </a:ln>
        <a:ln w="15875" cap="flat" cmpd="sng" algn="ctr">
          <a:solidFill>
            <a:schemeClr val="phClr">
              <a:shade val="75000"/>
              <a:satMod val="125000"/>
              <a:lumMod val="75000"/>
            </a:schemeClr>
          </a:solidFill>
          <a:prstDash val="solid"/>
        </a:ln>
        <a:ln w="25400" cap="flat" cmpd="sng" algn="ctr">
          <a:solidFill>
            <a:schemeClr val="phClr"/>
          </a:solidFill>
          <a:prstDash val="solid"/>
        </a:ln>
      </a:lnStyleLst>
      <a:effectStyleLst>
        <a:effectStyle>
          <a:effectLst>
            <a:outerShdw blurRad="63500" dist="50800" dir="5400000" sx="98000" sy="98000" rotWithShape="0">
              <a:srgbClr val="000000">
                <a:alpha val="20000"/>
              </a:srgbClr>
            </a:outerShdw>
          </a:effectLst>
        </a:effectStyle>
        <a:effectStyle>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a:effectStyle>
        <a:effectStyle>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phClr">
                <a:shade val="30000"/>
                <a:satMod val="120000"/>
              </a:schemeClr>
            </a:contourClr>
          </a:sp3d>
        </a:effectStyle>
      </a:effectStyleLst>
      <a:bgFillStyleLst>
        <a:solidFill>
          <a:schemeClr val="phClr"/>
        </a:solidFill>
        <a:gradFill rotWithShape="1">
          <a:gsLst>
            <a:gs pos="0">
              <a:schemeClr val="phClr">
                <a:tint val="98000"/>
                <a:shade val="90000"/>
                <a:satMod val="160000"/>
                <a:lumMod val="100000"/>
              </a:schemeClr>
            </a:gs>
            <a:gs pos="60000">
              <a:schemeClr val="phClr">
                <a:tint val="95000"/>
                <a:shade val="100000"/>
                <a:satMod val="130000"/>
                <a:lumMod val="130000"/>
              </a:schemeClr>
            </a:gs>
            <a:gs pos="100000">
              <a:schemeClr val="phClr">
                <a:tint val="97000"/>
                <a:shade val="100000"/>
                <a:hueMod val="100000"/>
                <a:satMod val="140000"/>
                <a:lumMod val="80000"/>
              </a:schemeClr>
            </a:gs>
          </a:gsLst>
          <a:path path="circle">
            <a:fillToRect l="20000" t="10000" r="20000" b="60000"/>
          </a:path>
        </a:gradFill>
        <a:gradFill rotWithShape="1">
          <a:gsLst>
            <a:gs pos="0">
              <a:schemeClr val="phClr">
                <a:tint val="94000"/>
                <a:satMod val="160000"/>
                <a:lumMod val="160000"/>
              </a:schemeClr>
            </a:gs>
            <a:gs pos="42000">
              <a:schemeClr val="phClr">
                <a:tint val="94000"/>
                <a:shade val="94000"/>
                <a:satMod val="160000"/>
                <a:lumMod val="130000"/>
              </a:schemeClr>
            </a:gs>
            <a:gs pos="100000">
              <a:schemeClr val="phClr">
                <a:tint val="97000"/>
                <a:shade val="94000"/>
                <a:satMod val="180000"/>
                <a:lumMod val="84000"/>
              </a:schemeClr>
            </a:gs>
          </a:gsLst>
          <a:path path="circle">
            <a:fillToRect l="24000" t="44000" r="24000" b="12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Slipstream</Template>
  <TotalTime>342</TotalTime>
  <Words>1148</Words>
  <Application>Microsoft Office PowerPoint</Application>
  <PresentationFormat>On-screen Show (4:3)</PresentationFormat>
  <Paragraphs>198</Paragraphs>
  <Slides>48</Slides>
  <Notes>1</Notes>
  <HiddenSlides>0</HiddenSlides>
  <MMClips>0</MMClips>
  <ScaleCrop>false</ScaleCrop>
  <HeadingPairs>
    <vt:vector size="4" baseType="variant">
      <vt:variant>
        <vt:lpstr>Theme</vt:lpstr>
      </vt:variant>
      <vt:variant>
        <vt:i4>1</vt:i4>
      </vt:variant>
      <vt:variant>
        <vt:lpstr>Slide Titles</vt:lpstr>
      </vt:variant>
      <vt:variant>
        <vt:i4>48</vt:i4>
      </vt:variant>
    </vt:vector>
  </HeadingPairs>
  <TitlesOfParts>
    <vt:vector size="49" baseType="lpstr">
      <vt:lpstr>Slipstream</vt:lpstr>
      <vt:lpstr>UNIVERSITY OF COMPUTER STUDIES(MANDALAY)</vt:lpstr>
      <vt:lpstr>Supervisor-Daw Hnin Yu Yu Win</vt:lpstr>
      <vt:lpstr>ACKNOWLEDGEMENT</vt:lpstr>
      <vt:lpstr>PowerPoint Presentation</vt:lpstr>
      <vt:lpstr>PowerPoint Presentation</vt:lpstr>
      <vt:lpstr>   INTRODUCTION</vt:lpstr>
      <vt:lpstr>PowerPoint Presentation</vt:lpstr>
      <vt:lpstr>PowerPoint Presentation</vt:lpstr>
      <vt:lpstr>PowerPoint Presentation</vt:lpstr>
      <vt:lpstr>PowerPoint Presentation</vt:lpstr>
      <vt:lpstr>PowerPoint Presentation</vt:lpstr>
      <vt:lpstr>PowerPoint Presentation</vt:lpstr>
      <vt:lpstr>Making Github Account</vt:lpstr>
      <vt:lpstr>PowerPoint Presentation</vt:lpstr>
      <vt:lpstr>PowerPoint Presentation</vt:lpstr>
      <vt:lpstr>Making Code Academy Accoount </vt:lpstr>
      <vt:lpstr>Learn Git and Command Line</vt:lpstr>
      <vt:lpstr>Learning Python Program</vt:lpstr>
      <vt:lpstr>Learning Python Program</vt:lpstr>
      <vt:lpstr>Learning Python Program</vt:lpstr>
      <vt:lpstr>Create Heroku App Account</vt:lpstr>
      <vt:lpstr>Apply Heroku App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User Interface Design of Home Page with Navigation Drawer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Sectors of Members</vt:lpstr>
      <vt:lpstr>Conclusion</vt:lpstr>
      <vt:lpstr>Advantages of the project </vt:lpstr>
      <vt:lpstr>Limitation of the project</vt:lpstr>
      <vt:lpstr>FURTHER EXTENSION OF THE PROJECT</vt:lpstr>
      <vt:lpstr>PowerPoint Presentation</vt:lpstr>
      <vt:lpstr>Thank You For Your Attention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OF COMPUTER STUDIES(MANDALAY)</dc:title>
  <dc:creator>Dell</dc:creator>
  <cp:lastModifiedBy>Dell</cp:lastModifiedBy>
  <cp:revision>56</cp:revision>
  <dcterms:created xsi:type="dcterms:W3CDTF">2018-09-03T04:18:09Z</dcterms:created>
  <dcterms:modified xsi:type="dcterms:W3CDTF">2018-09-05T05:37:28Z</dcterms:modified>
</cp:coreProperties>
</file>

<file path=docProps/thumbnail.jpeg>
</file>